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6" r:id="rId14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83C3E"/>
    <a:srgbClr val="77A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1640" y="-26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3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6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352637"/>
            <a:ext cx="2488407" cy="75169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2" y="352637"/>
            <a:ext cx="7301071" cy="75169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5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6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3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2054648"/>
            <a:ext cx="4894738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1" y="2054648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1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0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4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E0E6D-1041-6142-8404-338C92858F71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5F400-AF78-5045-A961-91AE8A558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0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20" Type="http://schemas.openxmlformats.org/officeDocument/2006/relationships/image" Target="../media/image31.emf"/><Relationship Id="rId21" Type="http://schemas.openxmlformats.org/officeDocument/2006/relationships/image" Target="../media/image32.emf"/><Relationship Id="rId22" Type="http://schemas.openxmlformats.org/officeDocument/2006/relationships/image" Target="../media/image33.emf"/><Relationship Id="rId23" Type="http://schemas.openxmlformats.org/officeDocument/2006/relationships/image" Target="../media/image34.emf"/><Relationship Id="rId24" Type="http://schemas.openxmlformats.org/officeDocument/2006/relationships/image" Target="../media/image35.emf"/><Relationship Id="rId25" Type="http://schemas.openxmlformats.org/officeDocument/2006/relationships/image" Target="../media/image36.emf"/><Relationship Id="rId26" Type="http://schemas.openxmlformats.org/officeDocument/2006/relationships/image" Target="../media/image37.emf"/><Relationship Id="rId27" Type="http://schemas.openxmlformats.org/officeDocument/2006/relationships/image" Target="../media/image38.emf"/><Relationship Id="rId28" Type="http://schemas.openxmlformats.org/officeDocument/2006/relationships/image" Target="../media/image39.emf"/><Relationship Id="rId10" Type="http://schemas.openxmlformats.org/officeDocument/2006/relationships/image" Target="../media/image21.emf"/><Relationship Id="rId11" Type="http://schemas.openxmlformats.org/officeDocument/2006/relationships/image" Target="../media/image22.emf"/><Relationship Id="rId12" Type="http://schemas.openxmlformats.org/officeDocument/2006/relationships/image" Target="../media/image23.emf"/><Relationship Id="rId13" Type="http://schemas.openxmlformats.org/officeDocument/2006/relationships/image" Target="../media/image24.emf"/><Relationship Id="rId14" Type="http://schemas.openxmlformats.org/officeDocument/2006/relationships/image" Target="../media/image25.emf"/><Relationship Id="rId15" Type="http://schemas.openxmlformats.org/officeDocument/2006/relationships/image" Target="../media/image26.emf"/><Relationship Id="rId16" Type="http://schemas.openxmlformats.org/officeDocument/2006/relationships/image" Target="../media/image27.emf"/><Relationship Id="rId17" Type="http://schemas.openxmlformats.org/officeDocument/2006/relationships/image" Target="../media/image28.emf"/><Relationship Id="rId18" Type="http://schemas.openxmlformats.org/officeDocument/2006/relationships/image" Target="../media/image29.emf"/><Relationship Id="rId19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8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9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5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7748" y="963214"/>
            <a:ext cx="6581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77A3C0"/>
                </a:solidFill>
                <a:latin typeface="Arial"/>
                <a:cs typeface="Arial"/>
              </a:rPr>
              <a:t>Icon library</a:t>
            </a:r>
          </a:p>
          <a:p>
            <a:r>
              <a:rPr lang="en-US" sz="1500" dirty="0" smtClean="0">
                <a:solidFill>
                  <a:srgbClr val="383C3E"/>
                </a:solidFill>
                <a:latin typeface="Arial"/>
                <a:cs typeface="Arial"/>
              </a:rPr>
              <a:t>(icons already at correct size, no need to re-size them)</a:t>
            </a:r>
            <a:endParaRPr lang="en-US" sz="15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146300"/>
            <a:ext cx="254000" cy="33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2146300"/>
            <a:ext cx="304800" cy="33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0" y="2146300"/>
            <a:ext cx="254000" cy="33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0" y="2146300"/>
            <a:ext cx="3429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0" y="2133600"/>
            <a:ext cx="2159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200" y="2146300"/>
            <a:ext cx="330200" cy="33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100" y="2146300"/>
            <a:ext cx="3683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750" y="2146300"/>
            <a:ext cx="419100" cy="33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7150" y="2159000"/>
            <a:ext cx="279400" cy="33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7633" y="2159000"/>
            <a:ext cx="1270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6646" y="2133600"/>
            <a:ext cx="330200" cy="33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0367" y="2159000"/>
            <a:ext cx="177800" cy="33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2722034"/>
            <a:ext cx="177800" cy="33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68500" y="2709334"/>
            <a:ext cx="342900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40517" y="2722034"/>
            <a:ext cx="241300" cy="330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9983" y="2722034"/>
            <a:ext cx="228600" cy="33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98283" y="2709334"/>
            <a:ext cx="304800" cy="330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32200" y="2709334"/>
            <a:ext cx="127000" cy="342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33349" y="2717801"/>
            <a:ext cx="127000" cy="330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81968" y="2709334"/>
            <a:ext cx="228600" cy="330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64050" y="2696634"/>
            <a:ext cx="241300" cy="342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04833" y="2717801"/>
            <a:ext cx="228600" cy="342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32916" y="2722034"/>
            <a:ext cx="228600" cy="342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65233" y="2815166"/>
            <a:ext cx="558800" cy="165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86846" y="2815166"/>
            <a:ext cx="571500" cy="152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46333" y="2247900"/>
            <a:ext cx="558800" cy="2159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25733" y="2747434"/>
            <a:ext cx="5588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6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0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8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3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3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1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733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7567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802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0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965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730" y="1133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003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0267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0502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3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3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1665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1430" y="22125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03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67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80502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3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1665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1430" y="33529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003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0267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0502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3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3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1665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1430" y="44350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003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0267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80502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3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3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1665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1430" y="55526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03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0267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80502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3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3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21665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01430" y="6670295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1806026"/>
            <a:ext cx="254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3041</Words>
  <Application>Microsoft Macintosh PowerPoint</Application>
  <PresentationFormat>Custom</PresentationFormat>
  <Paragraphs>1514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Lennon</dc:creator>
  <cp:lastModifiedBy>Monica Lennon</cp:lastModifiedBy>
  <cp:revision>8</cp:revision>
  <dcterms:created xsi:type="dcterms:W3CDTF">2016-12-15T18:12:53Z</dcterms:created>
  <dcterms:modified xsi:type="dcterms:W3CDTF">2017-02-14T19:00:02Z</dcterms:modified>
</cp:coreProperties>
</file>