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3" d="100"/>
          <a:sy n="63" d="100"/>
        </p:scale>
        <p:origin x="-2472" y="-104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0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7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6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7E30-5225-4F46-973D-06FDD204BC2F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F26A1-B5E5-EC49-BEA8-BCAD9DD4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20" Type="http://schemas.openxmlformats.org/officeDocument/2006/relationships/image" Target="../media/image31.emf"/><Relationship Id="rId21" Type="http://schemas.openxmlformats.org/officeDocument/2006/relationships/image" Target="../media/image32.emf"/><Relationship Id="rId22" Type="http://schemas.openxmlformats.org/officeDocument/2006/relationships/image" Target="../media/image33.emf"/><Relationship Id="rId23" Type="http://schemas.openxmlformats.org/officeDocument/2006/relationships/image" Target="../media/image34.emf"/><Relationship Id="rId24" Type="http://schemas.openxmlformats.org/officeDocument/2006/relationships/image" Target="../media/image35.emf"/><Relationship Id="rId25" Type="http://schemas.openxmlformats.org/officeDocument/2006/relationships/image" Target="../media/image36.emf"/><Relationship Id="rId26" Type="http://schemas.openxmlformats.org/officeDocument/2006/relationships/image" Target="../media/image37.emf"/><Relationship Id="rId27" Type="http://schemas.openxmlformats.org/officeDocument/2006/relationships/image" Target="../media/image38.emf"/><Relationship Id="rId28" Type="http://schemas.openxmlformats.org/officeDocument/2006/relationships/image" Target="../media/image39.emf"/><Relationship Id="rId10" Type="http://schemas.openxmlformats.org/officeDocument/2006/relationships/image" Target="../media/image21.emf"/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3" Type="http://schemas.openxmlformats.org/officeDocument/2006/relationships/image" Target="../media/image24.emf"/><Relationship Id="rId14" Type="http://schemas.openxmlformats.org/officeDocument/2006/relationships/image" Target="../media/image25.emf"/><Relationship Id="rId15" Type="http://schemas.openxmlformats.org/officeDocument/2006/relationships/image" Target="../media/image26.emf"/><Relationship Id="rId16" Type="http://schemas.openxmlformats.org/officeDocument/2006/relationships/image" Target="../media/image27.emf"/><Relationship Id="rId17" Type="http://schemas.openxmlformats.org/officeDocument/2006/relationships/image" Target="../media/image28.emf"/><Relationship Id="rId18" Type="http://schemas.openxmlformats.org/officeDocument/2006/relationships/image" Target="../media/image29.emf"/><Relationship Id="rId19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46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1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72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18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693" y="1355629"/>
            <a:ext cx="6581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77A3C0"/>
                </a:solidFill>
                <a:latin typeface="Arial"/>
                <a:cs typeface="Arial"/>
              </a:rPr>
              <a:t>Icon library</a:t>
            </a:r>
          </a:p>
          <a:p>
            <a:pPr algn="ctr"/>
            <a:r>
              <a:rPr lang="en-US" sz="1500" dirty="0" smtClean="0">
                <a:solidFill>
                  <a:srgbClr val="383C3E"/>
                </a:solidFill>
                <a:latin typeface="Arial"/>
                <a:cs typeface="Arial"/>
              </a:rPr>
              <a:t>(icons already at correct size, no need to re-size them)</a:t>
            </a:r>
            <a:endParaRPr lang="en-US" sz="15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02" y="2749056"/>
            <a:ext cx="254000" cy="33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402" y="2749056"/>
            <a:ext cx="3048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602" y="2749056"/>
            <a:ext cx="254000" cy="33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902" y="2749056"/>
            <a:ext cx="342900" cy="33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902" y="2736356"/>
            <a:ext cx="2159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602" y="2749056"/>
            <a:ext cx="3302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502" y="2749056"/>
            <a:ext cx="3683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152" y="2749056"/>
            <a:ext cx="419100" cy="33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7552" y="2761756"/>
            <a:ext cx="279400" cy="33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8035" y="2761756"/>
            <a:ext cx="127000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7048" y="2736356"/>
            <a:ext cx="330200" cy="33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0769" y="2761756"/>
            <a:ext cx="177800" cy="33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602" y="3324790"/>
            <a:ext cx="177800" cy="33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8902" y="3312090"/>
            <a:ext cx="342900" cy="342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0919" y="3324790"/>
            <a:ext cx="2413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0385" y="3324790"/>
            <a:ext cx="228600" cy="330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8685" y="3312090"/>
            <a:ext cx="304800" cy="33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72602" y="3312090"/>
            <a:ext cx="127000" cy="342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751" y="3320557"/>
            <a:ext cx="127000" cy="330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2370" y="3312090"/>
            <a:ext cx="228600" cy="330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04452" y="3299390"/>
            <a:ext cx="241300" cy="342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5235" y="3320557"/>
            <a:ext cx="228600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3318" y="3324790"/>
            <a:ext cx="228600" cy="342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05635" y="3417922"/>
            <a:ext cx="558800" cy="1651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27248" y="3417922"/>
            <a:ext cx="571500" cy="152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86735" y="2850656"/>
            <a:ext cx="558800" cy="215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66135" y="3350190"/>
            <a:ext cx="558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7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57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71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77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37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02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3558631"/>
            <a:ext cx="254000" cy="33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0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6082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9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4128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3261" y="2902634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0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6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6082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9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54128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3261" y="41133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06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82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0686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65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8732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7865" y="5341036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06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2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0686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65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8732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37865" y="6577169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06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2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0686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65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28732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37865" y="77835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006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182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0686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5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732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7865" y="9002702"/>
            <a:ext cx="1020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77A3C0"/>
                </a:solidFill>
                <a:latin typeface="Arial"/>
                <a:cs typeface="Arial"/>
              </a:rPr>
              <a:t>BEER TASTING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7-8PM</a:t>
            </a:r>
          </a:p>
          <a:p>
            <a:r>
              <a:rPr lang="en-US" sz="900" dirty="0" smtClean="0">
                <a:solidFill>
                  <a:srgbClr val="383C3E"/>
                </a:solidFill>
                <a:latin typeface="Arial"/>
                <a:cs typeface="Arial"/>
              </a:rPr>
              <a:t>Lounge</a:t>
            </a:r>
            <a:endParaRPr lang="en-US" sz="900" dirty="0">
              <a:solidFill>
                <a:srgbClr val="383C3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952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3041</Words>
  <Application>Microsoft Macintosh PowerPoint</Application>
  <PresentationFormat>Custom</PresentationFormat>
  <Paragraphs>1514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Lennon</dc:creator>
  <cp:lastModifiedBy>Monica Lennon</cp:lastModifiedBy>
  <cp:revision>7</cp:revision>
  <dcterms:created xsi:type="dcterms:W3CDTF">2016-12-16T01:33:02Z</dcterms:created>
  <dcterms:modified xsi:type="dcterms:W3CDTF">2017-02-14T19:44:44Z</dcterms:modified>
</cp:coreProperties>
</file>