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54"/>
  </p:notesMasterIdLst>
  <p:sldIdLst>
    <p:sldId id="325" r:id="rId9"/>
    <p:sldId id="256" r:id="rId10"/>
    <p:sldId id="257" r:id="rId11"/>
    <p:sldId id="259" r:id="rId12"/>
    <p:sldId id="260" r:id="rId13"/>
    <p:sldId id="294" r:id="rId14"/>
    <p:sldId id="279" r:id="rId15"/>
    <p:sldId id="309" r:id="rId16"/>
    <p:sldId id="317" r:id="rId17"/>
    <p:sldId id="311" r:id="rId18"/>
    <p:sldId id="312" r:id="rId19"/>
    <p:sldId id="313" r:id="rId20"/>
    <p:sldId id="314" r:id="rId21"/>
    <p:sldId id="315" r:id="rId22"/>
    <p:sldId id="316" r:id="rId23"/>
    <p:sldId id="321" r:id="rId24"/>
    <p:sldId id="262" r:id="rId25"/>
    <p:sldId id="306" r:id="rId26"/>
    <p:sldId id="264" r:id="rId27"/>
    <p:sldId id="303" r:id="rId28"/>
    <p:sldId id="319" r:id="rId29"/>
    <p:sldId id="292" r:id="rId30"/>
    <p:sldId id="285" r:id="rId31"/>
    <p:sldId id="287" r:id="rId32"/>
    <p:sldId id="293" r:id="rId33"/>
    <p:sldId id="289" r:id="rId34"/>
    <p:sldId id="290" r:id="rId35"/>
    <p:sldId id="291" r:id="rId36"/>
    <p:sldId id="298" r:id="rId37"/>
    <p:sldId id="296" r:id="rId38"/>
    <p:sldId id="318" r:id="rId39"/>
    <p:sldId id="299" r:id="rId40"/>
    <p:sldId id="301" r:id="rId41"/>
    <p:sldId id="322" r:id="rId42"/>
    <p:sldId id="278" r:id="rId43"/>
    <p:sldId id="307" r:id="rId44"/>
    <p:sldId id="300" r:id="rId45"/>
    <p:sldId id="282" r:id="rId46"/>
    <p:sldId id="272" r:id="rId47"/>
    <p:sldId id="305" r:id="rId48"/>
    <p:sldId id="273" r:id="rId49"/>
    <p:sldId id="320" r:id="rId50"/>
    <p:sldId id="323" r:id="rId51"/>
    <p:sldId id="308" r:id="rId52"/>
    <p:sldId id="324" r:id="rId53"/>
  </p:sldIdLst>
  <p:sldSz cx="9144000" cy="6858000" type="screen4x3"/>
  <p:notesSz cx="685800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  <a:srgbClr val="FFCC66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82418" autoAdjust="0"/>
  </p:normalViewPr>
  <p:slideViewPr>
    <p:cSldViewPr>
      <p:cViewPr>
        <p:scale>
          <a:sx n="107" d="100"/>
          <a:sy n="107" d="100"/>
        </p:scale>
        <p:origin x="-8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>
        <p:scale>
          <a:sx n="73" d="100"/>
          <a:sy n="73" d="100"/>
        </p:scale>
        <p:origin x="-2088" y="-72"/>
      </p:cViewPr>
      <p:guideLst>
        <p:guide orient="horz" pos="292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8231F-C35D-4360-A204-008A26C5C28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649557-7307-4DCE-AC67-7A0A0B7A1643}">
      <dgm:prSet phldrT="[Text]" custT="1"/>
      <dgm:spPr>
        <a:effectLst>
          <a:softEdge rad="63500"/>
        </a:effectLst>
      </dgm:spPr>
      <dgm:t>
        <a:bodyPr/>
        <a:lstStyle/>
        <a:p>
          <a:r>
            <a:rPr lang="en-US" sz="28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All employees are champions of  our brand</a:t>
          </a:r>
          <a:endParaRPr lang="en-US" sz="2800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BADA9EF9-C1C5-4163-9930-105874FE3A6B}" type="parTrans" cxnId="{D10837D6-C49B-4B87-BAD3-CFCB10782904}">
      <dgm:prSet/>
      <dgm:spPr/>
      <dgm:t>
        <a:bodyPr/>
        <a:lstStyle/>
        <a:p>
          <a:endParaRPr lang="en-US"/>
        </a:p>
      </dgm:t>
    </dgm:pt>
    <dgm:pt modelId="{53B15396-7DCA-494B-8875-219D581D11A2}" type="sibTrans" cxnId="{D10837D6-C49B-4B87-BAD3-CFCB10782904}">
      <dgm:prSet/>
      <dgm:spPr/>
      <dgm:t>
        <a:bodyPr/>
        <a:lstStyle/>
        <a:p>
          <a:endParaRPr lang="en-US"/>
        </a:p>
      </dgm:t>
    </dgm:pt>
    <dgm:pt modelId="{DE5A6952-D1CE-4999-9525-267F3A69E90F}">
      <dgm:prSet phldrT="[Text]" custT="1"/>
      <dgm:spPr>
        <a:effectLst>
          <a:softEdge rad="63500"/>
        </a:effectLst>
      </dgm:spPr>
      <dgm:t>
        <a:bodyPr/>
        <a:lstStyle/>
        <a:p>
          <a:r>
            <a:rPr lang="en-US" sz="2000" dirty="0" smtClean="0"/>
            <a:t>All front office employees share responsibilities of ensuring Facebook performance</a:t>
          </a:r>
          <a:endParaRPr lang="en-US" sz="2000" dirty="0"/>
        </a:p>
      </dgm:t>
    </dgm:pt>
    <dgm:pt modelId="{253B9254-7D63-4D05-8336-9DD93853F239}" type="parTrans" cxnId="{C0AEE03C-C84F-4F3C-ADCD-DDAB320E55E3}">
      <dgm:prSet/>
      <dgm:spPr/>
      <dgm:t>
        <a:bodyPr/>
        <a:lstStyle/>
        <a:p>
          <a:endParaRPr lang="en-US"/>
        </a:p>
      </dgm:t>
    </dgm:pt>
    <dgm:pt modelId="{676D4A87-D329-4243-8EB7-006631BBA5D2}" type="sibTrans" cxnId="{C0AEE03C-C84F-4F3C-ADCD-DDAB320E55E3}">
      <dgm:prSet/>
      <dgm:spPr/>
      <dgm:t>
        <a:bodyPr/>
        <a:lstStyle/>
        <a:p>
          <a:endParaRPr lang="en-US"/>
        </a:p>
      </dgm:t>
    </dgm:pt>
    <dgm:pt modelId="{D442099E-D04D-4730-8041-EFD476C479ED}">
      <dgm:prSet phldrT="[Text]" custT="1"/>
      <dgm:spPr>
        <a:effectLst>
          <a:softEdge rad="63500"/>
        </a:effectLst>
      </dgm:spPr>
      <dgm:t>
        <a:bodyPr/>
        <a:lstStyle/>
        <a:p>
          <a:r>
            <a:rPr lang="en-US" sz="2000" dirty="0" smtClean="0"/>
            <a:t>The Property Manager owns scheduling of  Brand Champion duties</a:t>
          </a:r>
          <a:endParaRPr lang="en-US" sz="2000" dirty="0"/>
        </a:p>
      </dgm:t>
    </dgm:pt>
    <dgm:pt modelId="{4102ECC8-7626-4CD5-A443-6DB4C21E0CDF}" type="parTrans" cxnId="{EA5060D3-B2A3-43CD-803B-B61226F688DA}">
      <dgm:prSet/>
      <dgm:spPr/>
      <dgm:t>
        <a:bodyPr/>
        <a:lstStyle/>
        <a:p>
          <a:endParaRPr lang="en-US"/>
        </a:p>
      </dgm:t>
    </dgm:pt>
    <dgm:pt modelId="{787EA28E-1A0C-4148-B7A5-34B8092B3BC9}" type="sibTrans" cxnId="{EA5060D3-B2A3-43CD-803B-B61226F688DA}">
      <dgm:prSet/>
      <dgm:spPr/>
      <dgm:t>
        <a:bodyPr/>
        <a:lstStyle/>
        <a:p>
          <a:endParaRPr lang="en-US"/>
        </a:p>
      </dgm:t>
    </dgm:pt>
    <dgm:pt modelId="{BA2DFC64-A4B8-4941-8590-80D2A8A31140}" type="pres">
      <dgm:prSet presAssocID="{0CA8231F-C35D-4360-A204-008A26C5C2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14D511-0B89-4A67-83A7-62D2DBB51B08}" type="pres">
      <dgm:prSet presAssocID="{EC649557-7307-4DCE-AC67-7A0A0B7A1643}" presName="node" presStyleLbl="node1" presStyleIdx="0" presStyleCnt="3" custScaleY="1823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3DAC8-737B-4160-B461-8A4B30A8B1D6}" type="pres">
      <dgm:prSet presAssocID="{53B15396-7DCA-494B-8875-219D581D11A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6F1EB85-C60F-4314-B2C0-2450B8ACBC63}" type="pres">
      <dgm:prSet presAssocID="{53B15396-7DCA-494B-8875-219D581D11A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75F4B85B-C778-41A9-B522-07D6D6247464}" type="pres">
      <dgm:prSet presAssocID="{DE5A6952-D1CE-4999-9525-267F3A69E90F}" presName="node" presStyleLbl="node1" presStyleIdx="1" presStyleCnt="3" custScaleY="186604" custRadScaleRad="92957" custRadScaleInc="-7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2E7024-9369-41BA-AB43-970C8EE9178A}" type="pres">
      <dgm:prSet presAssocID="{676D4A87-D329-4243-8EB7-006631BBA5D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0709971-5AEC-4613-A227-4DCBDA4FFE44}" type="pres">
      <dgm:prSet presAssocID="{676D4A87-D329-4243-8EB7-006631BBA5D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604C002-F9B9-461F-B561-6271A23BECD4}" type="pres">
      <dgm:prSet presAssocID="{D442099E-D04D-4730-8041-EFD476C479ED}" presName="node" presStyleLbl="node1" presStyleIdx="2" presStyleCnt="3" custScaleY="178640" custRadScaleRad="95735" custRadScaleInc="7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5E394-2CCF-4562-93CD-64502134A80A}" type="pres">
      <dgm:prSet presAssocID="{787EA28E-1A0C-4148-B7A5-34B8092B3BC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8FFD732-3A2C-4972-9E1B-863901A7111B}" type="pres">
      <dgm:prSet presAssocID="{787EA28E-1A0C-4148-B7A5-34B8092B3BC9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A66FD0B-911B-4D57-A790-F6DED430B5EA}" type="presOf" srcId="{EC649557-7307-4DCE-AC67-7A0A0B7A1643}" destId="{4E14D511-0B89-4A67-83A7-62D2DBB51B08}" srcOrd="0" destOrd="0" presId="urn:microsoft.com/office/officeart/2005/8/layout/cycle7"/>
    <dgm:cxn modelId="{3445734D-0EF9-41C7-87C1-CE5EC0CD26F7}" type="presOf" srcId="{53B15396-7DCA-494B-8875-219D581D11A2}" destId="{5373DAC8-737B-4160-B461-8A4B30A8B1D6}" srcOrd="0" destOrd="0" presId="urn:microsoft.com/office/officeart/2005/8/layout/cycle7"/>
    <dgm:cxn modelId="{D10837D6-C49B-4B87-BAD3-CFCB10782904}" srcId="{0CA8231F-C35D-4360-A204-008A26C5C288}" destId="{EC649557-7307-4DCE-AC67-7A0A0B7A1643}" srcOrd="0" destOrd="0" parTransId="{BADA9EF9-C1C5-4163-9930-105874FE3A6B}" sibTransId="{53B15396-7DCA-494B-8875-219D581D11A2}"/>
    <dgm:cxn modelId="{EA5060D3-B2A3-43CD-803B-B61226F688DA}" srcId="{0CA8231F-C35D-4360-A204-008A26C5C288}" destId="{D442099E-D04D-4730-8041-EFD476C479ED}" srcOrd="2" destOrd="0" parTransId="{4102ECC8-7626-4CD5-A443-6DB4C21E0CDF}" sibTransId="{787EA28E-1A0C-4148-B7A5-34B8092B3BC9}"/>
    <dgm:cxn modelId="{142F9A7D-B98D-406C-B2FC-4B62700F227F}" type="presOf" srcId="{787EA28E-1A0C-4148-B7A5-34B8092B3BC9}" destId="{09E5E394-2CCF-4562-93CD-64502134A80A}" srcOrd="0" destOrd="0" presId="urn:microsoft.com/office/officeart/2005/8/layout/cycle7"/>
    <dgm:cxn modelId="{F30E6785-CB1A-4F48-922C-627A43C65094}" type="presOf" srcId="{676D4A87-D329-4243-8EB7-006631BBA5D2}" destId="{5E2E7024-9369-41BA-AB43-970C8EE9178A}" srcOrd="0" destOrd="0" presId="urn:microsoft.com/office/officeart/2005/8/layout/cycle7"/>
    <dgm:cxn modelId="{CAE718F2-08E6-4CCD-A910-3573808A8A70}" type="presOf" srcId="{787EA28E-1A0C-4148-B7A5-34B8092B3BC9}" destId="{C8FFD732-3A2C-4972-9E1B-863901A7111B}" srcOrd="1" destOrd="0" presId="urn:microsoft.com/office/officeart/2005/8/layout/cycle7"/>
    <dgm:cxn modelId="{C0AEE03C-C84F-4F3C-ADCD-DDAB320E55E3}" srcId="{0CA8231F-C35D-4360-A204-008A26C5C288}" destId="{DE5A6952-D1CE-4999-9525-267F3A69E90F}" srcOrd="1" destOrd="0" parTransId="{253B9254-7D63-4D05-8336-9DD93853F239}" sibTransId="{676D4A87-D329-4243-8EB7-006631BBA5D2}"/>
    <dgm:cxn modelId="{BAC0739B-8C73-45FE-83CE-F126306BBB1E}" type="presOf" srcId="{53B15396-7DCA-494B-8875-219D581D11A2}" destId="{86F1EB85-C60F-4314-B2C0-2450B8ACBC63}" srcOrd="1" destOrd="0" presId="urn:microsoft.com/office/officeart/2005/8/layout/cycle7"/>
    <dgm:cxn modelId="{8F5CE76A-4167-4B6D-9FDA-3EC2B3113322}" type="presOf" srcId="{DE5A6952-D1CE-4999-9525-267F3A69E90F}" destId="{75F4B85B-C778-41A9-B522-07D6D6247464}" srcOrd="0" destOrd="0" presId="urn:microsoft.com/office/officeart/2005/8/layout/cycle7"/>
    <dgm:cxn modelId="{159005C2-D5F4-49D2-AC43-032DA92238C8}" type="presOf" srcId="{676D4A87-D329-4243-8EB7-006631BBA5D2}" destId="{30709971-5AEC-4613-A227-4DCBDA4FFE44}" srcOrd="1" destOrd="0" presId="urn:microsoft.com/office/officeart/2005/8/layout/cycle7"/>
    <dgm:cxn modelId="{5DD131AE-8F60-42CC-9601-88F9F3A5BAD5}" type="presOf" srcId="{0CA8231F-C35D-4360-A204-008A26C5C288}" destId="{BA2DFC64-A4B8-4941-8590-80D2A8A31140}" srcOrd="0" destOrd="0" presId="urn:microsoft.com/office/officeart/2005/8/layout/cycle7"/>
    <dgm:cxn modelId="{4210A971-2806-4DCD-8CD5-BDFA8F39AC72}" type="presOf" srcId="{D442099E-D04D-4730-8041-EFD476C479ED}" destId="{5604C002-F9B9-461F-B561-6271A23BECD4}" srcOrd="0" destOrd="0" presId="urn:microsoft.com/office/officeart/2005/8/layout/cycle7"/>
    <dgm:cxn modelId="{103CFF12-43CD-439A-BAEC-C02CC76D95DD}" type="presParOf" srcId="{BA2DFC64-A4B8-4941-8590-80D2A8A31140}" destId="{4E14D511-0B89-4A67-83A7-62D2DBB51B08}" srcOrd="0" destOrd="0" presId="urn:microsoft.com/office/officeart/2005/8/layout/cycle7"/>
    <dgm:cxn modelId="{BBFA3250-C2D9-4CF4-932F-3AFE764B8D20}" type="presParOf" srcId="{BA2DFC64-A4B8-4941-8590-80D2A8A31140}" destId="{5373DAC8-737B-4160-B461-8A4B30A8B1D6}" srcOrd="1" destOrd="0" presId="urn:microsoft.com/office/officeart/2005/8/layout/cycle7"/>
    <dgm:cxn modelId="{E17D7F82-B239-4BD0-9F72-17A63196EA9E}" type="presParOf" srcId="{5373DAC8-737B-4160-B461-8A4B30A8B1D6}" destId="{86F1EB85-C60F-4314-B2C0-2450B8ACBC63}" srcOrd="0" destOrd="0" presId="urn:microsoft.com/office/officeart/2005/8/layout/cycle7"/>
    <dgm:cxn modelId="{75BA16A9-38FD-437B-928B-216E97277EB5}" type="presParOf" srcId="{BA2DFC64-A4B8-4941-8590-80D2A8A31140}" destId="{75F4B85B-C778-41A9-B522-07D6D6247464}" srcOrd="2" destOrd="0" presId="urn:microsoft.com/office/officeart/2005/8/layout/cycle7"/>
    <dgm:cxn modelId="{2C9D94E3-29E2-4958-8D09-1CAA0BB94581}" type="presParOf" srcId="{BA2DFC64-A4B8-4941-8590-80D2A8A31140}" destId="{5E2E7024-9369-41BA-AB43-970C8EE9178A}" srcOrd="3" destOrd="0" presId="urn:microsoft.com/office/officeart/2005/8/layout/cycle7"/>
    <dgm:cxn modelId="{4FC0FE35-E8AD-4213-81C8-23FD4EC55314}" type="presParOf" srcId="{5E2E7024-9369-41BA-AB43-970C8EE9178A}" destId="{30709971-5AEC-4613-A227-4DCBDA4FFE44}" srcOrd="0" destOrd="0" presId="urn:microsoft.com/office/officeart/2005/8/layout/cycle7"/>
    <dgm:cxn modelId="{FD1D3451-0C57-44BA-A1CA-B6BE7DC7A220}" type="presParOf" srcId="{BA2DFC64-A4B8-4941-8590-80D2A8A31140}" destId="{5604C002-F9B9-461F-B561-6271A23BECD4}" srcOrd="4" destOrd="0" presId="urn:microsoft.com/office/officeart/2005/8/layout/cycle7"/>
    <dgm:cxn modelId="{ED8D528A-1A82-4BBD-8B48-2CE3C49B9B53}" type="presParOf" srcId="{BA2DFC64-A4B8-4941-8590-80D2A8A31140}" destId="{09E5E394-2CCF-4562-93CD-64502134A80A}" srcOrd="5" destOrd="0" presId="urn:microsoft.com/office/officeart/2005/8/layout/cycle7"/>
    <dgm:cxn modelId="{91C77D2E-1466-4038-9BC2-4B16D9BE5CFB}" type="presParOf" srcId="{09E5E394-2CCF-4562-93CD-64502134A80A}" destId="{C8FFD732-3A2C-4972-9E1B-863901A7111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C70209-B42D-4BCC-A2C0-A602D74B6EEF}" type="doc">
      <dgm:prSet loTypeId="urn:microsoft.com/office/officeart/2005/8/layout/rings+Icon" loCatId="officeonline" qsTypeId="urn:microsoft.com/office/officeart/2005/8/quickstyle/3d1" qsCatId="3D" csTypeId="urn:microsoft.com/office/officeart/2005/8/colors/colorful5" csCatId="colorful" phldr="1"/>
      <dgm:spPr/>
    </dgm:pt>
    <dgm:pt modelId="{4C93DFB0-E989-4E9B-BE8E-723D21955B58}" type="pres">
      <dgm:prSet presAssocID="{0DC70209-B42D-4BCC-A2C0-A602D74B6EEF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CB4BADB8-8C68-483F-A19B-D983FCF40C8B}" type="presOf" srcId="{0DC70209-B42D-4BCC-A2C0-A602D74B6EEF}" destId="{4C93DFB0-E989-4E9B-BE8E-723D21955B58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70054-8703-4AD7-A7F0-438989AFBE36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85DED-4945-458B-A7F1-67D364D56DC5}">
      <dgm:prSet phldrT="[Text]" custT="1"/>
      <dgm:spPr/>
      <dgm:t>
        <a:bodyPr/>
        <a:lstStyle/>
        <a:p>
          <a:r>
            <a:rPr lang="en-US" sz="2600" dirty="0" smtClean="0"/>
            <a:t>Events</a:t>
          </a:r>
          <a:endParaRPr lang="en-US" sz="2600" dirty="0"/>
        </a:p>
      </dgm:t>
    </dgm:pt>
    <dgm:pt modelId="{F19BFF8A-FDFF-45D3-8597-18C5E61A5F63}" type="parTrans" cxnId="{079FB003-73FE-4C39-8062-7628B7E4F8E6}">
      <dgm:prSet/>
      <dgm:spPr/>
      <dgm:t>
        <a:bodyPr/>
        <a:lstStyle/>
        <a:p>
          <a:endParaRPr lang="en-US"/>
        </a:p>
      </dgm:t>
    </dgm:pt>
    <dgm:pt modelId="{2E91FB55-83F4-4F8F-A5D8-19D4113EC15D}" type="sibTrans" cxnId="{079FB003-73FE-4C39-8062-7628B7E4F8E6}">
      <dgm:prSet/>
      <dgm:spPr/>
      <dgm:t>
        <a:bodyPr/>
        <a:lstStyle/>
        <a:p>
          <a:endParaRPr lang="en-US"/>
        </a:p>
      </dgm:t>
    </dgm:pt>
    <dgm:pt modelId="{107A4EFC-5CBF-40CB-B75B-726D4079E383}">
      <dgm:prSet phldrT="[Text]" custT="1"/>
      <dgm:spPr/>
      <dgm:t>
        <a:bodyPr/>
        <a:lstStyle/>
        <a:p>
          <a:r>
            <a:rPr lang="en-US" sz="2600" dirty="0" smtClean="0"/>
            <a:t>Photos</a:t>
          </a:r>
          <a:endParaRPr lang="en-US" sz="2600" dirty="0"/>
        </a:p>
      </dgm:t>
    </dgm:pt>
    <dgm:pt modelId="{550EFD42-CB8D-4D28-A5BA-022DCADB2F8D}" type="parTrans" cxnId="{859C5244-873B-4B3C-BA22-E3EF91224DD8}">
      <dgm:prSet/>
      <dgm:spPr/>
      <dgm:t>
        <a:bodyPr/>
        <a:lstStyle/>
        <a:p>
          <a:endParaRPr lang="en-US"/>
        </a:p>
      </dgm:t>
    </dgm:pt>
    <dgm:pt modelId="{FEDF4147-9436-4A8C-9A23-8230A047E9E3}" type="sibTrans" cxnId="{859C5244-873B-4B3C-BA22-E3EF91224DD8}">
      <dgm:prSet/>
      <dgm:spPr/>
      <dgm:t>
        <a:bodyPr/>
        <a:lstStyle/>
        <a:p>
          <a:endParaRPr lang="en-US"/>
        </a:p>
      </dgm:t>
    </dgm:pt>
    <dgm:pt modelId="{02A53FF4-8922-43CE-B85B-56F7A0653C89}">
      <dgm:prSet phldrT="[Text]" custT="1"/>
      <dgm:spPr/>
      <dgm:t>
        <a:bodyPr/>
        <a:lstStyle/>
        <a:p>
          <a:r>
            <a:rPr lang="en-US" sz="2600" dirty="0" smtClean="0"/>
            <a:t>Interaction</a:t>
          </a:r>
          <a:endParaRPr lang="en-US" sz="2600" dirty="0"/>
        </a:p>
      </dgm:t>
    </dgm:pt>
    <dgm:pt modelId="{D7FAD068-313A-494D-9A13-E88C7DDF89B1}" type="parTrans" cxnId="{74F7A1C9-DF02-4DCD-81D4-736253F22844}">
      <dgm:prSet/>
      <dgm:spPr/>
      <dgm:t>
        <a:bodyPr/>
        <a:lstStyle/>
        <a:p>
          <a:endParaRPr lang="en-US"/>
        </a:p>
      </dgm:t>
    </dgm:pt>
    <dgm:pt modelId="{C6F763EB-8E1F-4831-AE4F-29A8D63A1628}" type="sibTrans" cxnId="{74F7A1C9-DF02-4DCD-81D4-736253F22844}">
      <dgm:prSet/>
      <dgm:spPr/>
      <dgm:t>
        <a:bodyPr/>
        <a:lstStyle/>
        <a:p>
          <a:endParaRPr lang="en-US"/>
        </a:p>
      </dgm:t>
    </dgm:pt>
    <dgm:pt modelId="{7F248CF9-CBD2-4D68-B28F-D594667C2E8F}">
      <dgm:prSet phldrT="[Text]" custT="1"/>
      <dgm:spPr/>
      <dgm:t>
        <a:bodyPr/>
        <a:lstStyle/>
        <a:p>
          <a:r>
            <a:rPr lang="en-US" sz="2600" dirty="0" smtClean="0"/>
            <a:t>Self Promotion</a:t>
          </a:r>
          <a:endParaRPr lang="en-US" sz="2600" dirty="0"/>
        </a:p>
      </dgm:t>
    </dgm:pt>
    <dgm:pt modelId="{D3FD414E-6BC8-4C87-BFF2-750DE61A589C}" type="parTrans" cxnId="{1E1A608F-2DF3-40D2-BE98-67814BCE8050}">
      <dgm:prSet/>
      <dgm:spPr/>
      <dgm:t>
        <a:bodyPr/>
        <a:lstStyle/>
        <a:p>
          <a:endParaRPr lang="en-US"/>
        </a:p>
      </dgm:t>
    </dgm:pt>
    <dgm:pt modelId="{0B190AC9-4E0A-4C6B-B883-748503A6348A}" type="sibTrans" cxnId="{1E1A608F-2DF3-40D2-BE98-67814BCE8050}">
      <dgm:prSet/>
      <dgm:spPr/>
      <dgm:t>
        <a:bodyPr/>
        <a:lstStyle/>
        <a:p>
          <a:endParaRPr lang="en-US"/>
        </a:p>
      </dgm:t>
    </dgm:pt>
    <dgm:pt modelId="{FE63C751-93B2-4DD2-AD52-C430FDC5DD0E}" type="pres">
      <dgm:prSet presAssocID="{92370054-8703-4AD7-A7F0-438989AFBE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129B27-0530-4788-9598-2E3A41518DF0}" type="pres">
      <dgm:prSet presAssocID="{E6D85DED-4945-458B-A7F1-67D364D56DC5}" presName="Name5" presStyleLbl="vennNode1" presStyleIdx="0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F2073-DE8F-4468-AE1B-EB5D100FB21D}" type="pres">
      <dgm:prSet presAssocID="{2E91FB55-83F4-4F8F-A5D8-19D4113EC15D}" presName="space" presStyleCnt="0"/>
      <dgm:spPr/>
      <dgm:t>
        <a:bodyPr/>
        <a:lstStyle/>
        <a:p>
          <a:endParaRPr lang="en-US"/>
        </a:p>
      </dgm:t>
    </dgm:pt>
    <dgm:pt modelId="{BED9AA6D-18F3-4A06-AB11-42C89B3E6BD2}" type="pres">
      <dgm:prSet presAssocID="{107A4EFC-5CBF-40CB-B75B-726D4079E383}" presName="Name5" presStyleLbl="vennNode1" presStyleIdx="1" presStyleCnt="4" custScaleX="133100" custScaleY="133100" custLinFactNeighborX="3086" custLinFactNeighborY="-3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EC2-D3D4-49B7-9F5E-10687A32EE55}" type="pres">
      <dgm:prSet presAssocID="{FEDF4147-9436-4A8C-9A23-8230A047E9E3}" presName="space" presStyleCnt="0"/>
      <dgm:spPr/>
      <dgm:t>
        <a:bodyPr/>
        <a:lstStyle/>
        <a:p>
          <a:endParaRPr lang="en-US"/>
        </a:p>
      </dgm:t>
    </dgm:pt>
    <dgm:pt modelId="{FD6136EA-2B01-4C86-95CF-5E3EC5BE261F}" type="pres">
      <dgm:prSet presAssocID="{02A53FF4-8922-43CE-B85B-56F7A0653C89}" presName="Name5" presStyleLbl="vennNode1" presStyleIdx="2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30782-3657-40FC-96F8-F5FB826F2841}" type="pres">
      <dgm:prSet presAssocID="{C6F763EB-8E1F-4831-AE4F-29A8D63A1628}" presName="space" presStyleCnt="0"/>
      <dgm:spPr/>
      <dgm:t>
        <a:bodyPr/>
        <a:lstStyle/>
        <a:p>
          <a:endParaRPr lang="en-US"/>
        </a:p>
      </dgm:t>
    </dgm:pt>
    <dgm:pt modelId="{137DBDD7-A2F6-41EB-82F3-5A7BA3DA8C6B}" type="pres">
      <dgm:prSet presAssocID="{7F248CF9-CBD2-4D68-B28F-D594667C2E8F}" presName="Name5" presStyleLbl="vennNode1" presStyleIdx="3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EF5DAB-749C-40CA-9CEA-917D26E4E714}" type="presOf" srcId="{02A53FF4-8922-43CE-B85B-56F7A0653C89}" destId="{FD6136EA-2B01-4C86-95CF-5E3EC5BE261F}" srcOrd="0" destOrd="0" presId="urn:microsoft.com/office/officeart/2005/8/layout/venn3"/>
    <dgm:cxn modelId="{803A9677-007F-4C0A-8F4B-C816DBA1AEE6}" type="presOf" srcId="{E6D85DED-4945-458B-A7F1-67D364D56DC5}" destId="{9D129B27-0530-4788-9598-2E3A41518DF0}" srcOrd="0" destOrd="0" presId="urn:microsoft.com/office/officeart/2005/8/layout/venn3"/>
    <dgm:cxn modelId="{079FB003-73FE-4C39-8062-7628B7E4F8E6}" srcId="{92370054-8703-4AD7-A7F0-438989AFBE36}" destId="{E6D85DED-4945-458B-A7F1-67D364D56DC5}" srcOrd="0" destOrd="0" parTransId="{F19BFF8A-FDFF-45D3-8597-18C5E61A5F63}" sibTransId="{2E91FB55-83F4-4F8F-A5D8-19D4113EC15D}"/>
    <dgm:cxn modelId="{4D7F0D41-E791-4DB1-85CE-40CB69F228CD}" type="presOf" srcId="{92370054-8703-4AD7-A7F0-438989AFBE36}" destId="{FE63C751-93B2-4DD2-AD52-C430FDC5DD0E}" srcOrd="0" destOrd="0" presId="urn:microsoft.com/office/officeart/2005/8/layout/venn3"/>
    <dgm:cxn modelId="{E92D90E7-9C19-4E7D-A5F6-0625B48CB26D}" type="presOf" srcId="{107A4EFC-5CBF-40CB-B75B-726D4079E383}" destId="{BED9AA6D-18F3-4A06-AB11-42C89B3E6BD2}" srcOrd="0" destOrd="0" presId="urn:microsoft.com/office/officeart/2005/8/layout/venn3"/>
    <dgm:cxn modelId="{859C5244-873B-4B3C-BA22-E3EF91224DD8}" srcId="{92370054-8703-4AD7-A7F0-438989AFBE36}" destId="{107A4EFC-5CBF-40CB-B75B-726D4079E383}" srcOrd="1" destOrd="0" parTransId="{550EFD42-CB8D-4D28-A5BA-022DCADB2F8D}" sibTransId="{FEDF4147-9436-4A8C-9A23-8230A047E9E3}"/>
    <dgm:cxn modelId="{74F7A1C9-DF02-4DCD-81D4-736253F22844}" srcId="{92370054-8703-4AD7-A7F0-438989AFBE36}" destId="{02A53FF4-8922-43CE-B85B-56F7A0653C89}" srcOrd="2" destOrd="0" parTransId="{D7FAD068-313A-494D-9A13-E88C7DDF89B1}" sibTransId="{C6F763EB-8E1F-4831-AE4F-29A8D63A1628}"/>
    <dgm:cxn modelId="{1E1A608F-2DF3-40D2-BE98-67814BCE8050}" srcId="{92370054-8703-4AD7-A7F0-438989AFBE36}" destId="{7F248CF9-CBD2-4D68-B28F-D594667C2E8F}" srcOrd="3" destOrd="0" parTransId="{D3FD414E-6BC8-4C87-BFF2-750DE61A589C}" sibTransId="{0B190AC9-4E0A-4C6B-B883-748503A6348A}"/>
    <dgm:cxn modelId="{ED1E5C39-8AF2-4980-836E-FC01B575A193}" type="presOf" srcId="{7F248CF9-CBD2-4D68-B28F-D594667C2E8F}" destId="{137DBDD7-A2F6-41EB-82F3-5A7BA3DA8C6B}" srcOrd="0" destOrd="0" presId="urn:microsoft.com/office/officeart/2005/8/layout/venn3"/>
    <dgm:cxn modelId="{5197E730-61C5-4825-98AA-C5F299E39192}" type="presParOf" srcId="{FE63C751-93B2-4DD2-AD52-C430FDC5DD0E}" destId="{9D129B27-0530-4788-9598-2E3A41518DF0}" srcOrd="0" destOrd="0" presId="urn:microsoft.com/office/officeart/2005/8/layout/venn3"/>
    <dgm:cxn modelId="{14215009-D21C-42F1-AC84-1A9BA213E641}" type="presParOf" srcId="{FE63C751-93B2-4DD2-AD52-C430FDC5DD0E}" destId="{55FF2073-DE8F-4468-AE1B-EB5D100FB21D}" srcOrd="1" destOrd="0" presId="urn:microsoft.com/office/officeart/2005/8/layout/venn3"/>
    <dgm:cxn modelId="{DCA7EC5A-ABC9-4974-B0C8-4C2E7CA6588A}" type="presParOf" srcId="{FE63C751-93B2-4DD2-AD52-C430FDC5DD0E}" destId="{BED9AA6D-18F3-4A06-AB11-42C89B3E6BD2}" srcOrd="2" destOrd="0" presId="urn:microsoft.com/office/officeart/2005/8/layout/venn3"/>
    <dgm:cxn modelId="{A1214CF2-C681-41D8-B2A6-6368C680D561}" type="presParOf" srcId="{FE63C751-93B2-4DD2-AD52-C430FDC5DD0E}" destId="{42063EC2-D3D4-49B7-9F5E-10687A32EE55}" srcOrd="3" destOrd="0" presId="urn:microsoft.com/office/officeart/2005/8/layout/venn3"/>
    <dgm:cxn modelId="{7212B1E9-3629-4D7C-8B0A-D92E3D4E6AB8}" type="presParOf" srcId="{FE63C751-93B2-4DD2-AD52-C430FDC5DD0E}" destId="{FD6136EA-2B01-4C86-95CF-5E3EC5BE261F}" srcOrd="4" destOrd="0" presId="urn:microsoft.com/office/officeart/2005/8/layout/venn3"/>
    <dgm:cxn modelId="{1F108F69-7D67-489A-B08F-44B62B9AC219}" type="presParOf" srcId="{FE63C751-93B2-4DD2-AD52-C430FDC5DD0E}" destId="{A6730782-3657-40FC-96F8-F5FB826F2841}" srcOrd="5" destOrd="0" presId="urn:microsoft.com/office/officeart/2005/8/layout/venn3"/>
    <dgm:cxn modelId="{8BE96AEE-51A5-410A-9090-37FF9544BC95}" type="presParOf" srcId="{FE63C751-93B2-4DD2-AD52-C430FDC5DD0E}" destId="{137DBDD7-A2F6-41EB-82F3-5A7BA3DA8C6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382971-6F1C-4828-BA6A-CDB907BA4B01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7631C6-B578-498E-99CC-C3CF7A3BB46E}">
      <dgm:prSet phldrT="[Text]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 smtClean="0"/>
            <a:t>Ask residents if it is OK to include their photo on Facebook</a:t>
          </a:r>
          <a:endParaRPr lang="en-US" dirty="0"/>
        </a:p>
      </dgm:t>
    </dgm:pt>
    <dgm:pt modelId="{9542F1AA-8045-4041-A7E3-1438D5604C23}" type="parTrans" cxnId="{CB0C5E1F-0EB2-4728-9CEF-D556644B0AE6}">
      <dgm:prSet/>
      <dgm:spPr/>
      <dgm:t>
        <a:bodyPr/>
        <a:lstStyle/>
        <a:p>
          <a:endParaRPr lang="en-US"/>
        </a:p>
      </dgm:t>
    </dgm:pt>
    <dgm:pt modelId="{516323C9-3CC4-4BE3-9005-28F5B0FB4C0D}" type="sibTrans" cxnId="{CB0C5E1F-0EB2-4728-9CEF-D556644B0AE6}">
      <dgm:prSet/>
      <dgm:spPr/>
      <dgm:t>
        <a:bodyPr/>
        <a:lstStyle/>
        <a:p>
          <a:endParaRPr lang="en-US"/>
        </a:p>
      </dgm:t>
    </dgm:pt>
    <dgm:pt modelId="{3C4AC59C-AFC6-49BC-8466-7D1C626174FF}">
      <dgm:prSet phldrT="[Text]"/>
      <dgm:spPr>
        <a:gradFill flip="none" rotWithShape="1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 smtClean="0"/>
            <a:t>Do Not tag residents in photos, rather  invite them to tag themselves</a:t>
          </a:r>
          <a:endParaRPr lang="en-US" dirty="0"/>
        </a:p>
      </dgm:t>
    </dgm:pt>
    <dgm:pt modelId="{70BC36EB-9B96-4400-81F0-409ABE9DFE81}" type="parTrans" cxnId="{BE6A5141-237F-4AB4-8D82-F9CC6A449E70}">
      <dgm:prSet/>
      <dgm:spPr/>
      <dgm:t>
        <a:bodyPr/>
        <a:lstStyle/>
        <a:p>
          <a:endParaRPr lang="en-US"/>
        </a:p>
      </dgm:t>
    </dgm:pt>
    <dgm:pt modelId="{A3E167CF-DDFD-4473-8578-8FCD0B5D625A}" type="sibTrans" cxnId="{BE6A5141-237F-4AB4-8D82-F9CC6A449E70}">
      <dgm:prSet/>
      <dgm:spPr>
        <a:solidFill>
          <a:schemeClr val="accent5">
            <a:lumMod val="90000"/>
          </a:schemeClr>
        </a:solidFill>
        <a:scene3d>
          <a:camera prst="orthographicFront"/>
          <a:lightRig rig="threePt" dir="t"/>
        </a:scene3d>
        <a:sp3d/>
      </dgm:spPr>
      <dgm:t>
        <a:bodyPr>
          <a:flatTx/>
        </a:bodyPr>
        <a:lstStyle/>
        <a:p>
          <a:endParaRPr lang="en-US"/>
        </a:p>
      </dgm:t>
    </dgm:pt>
    <dgm:pt modelId="{B6546D36-0F59-46FF-B293-FD0FAE42620B}">
      <dgm:prSet phldrT="[Text]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 smtClean="0"/>
            <a:t>Create a new photo album each time, rather than adding new photos to existing albums</a:t>
          </a:r>
          <a:endParaRPr lang="en-US" dirty="0"/>
        </a:p>
      </dgm:t>
    </dgm:pt>
    <dgm:pt modelId="{1FF26418-7F67-4543-B76E-D07FC5D4BE67}" type="parTrans" cxnId="{C34DABD7-2128-494C-845E-13089E2F4D6F}">
      <dgm:prSet/>
      <dgm:spPr/>
      <dgm:t>
        <a:bodyPr/>
        <a:lstStyle/>
        <a:p>
          <a:endParaRPr lang="en-US"/>
        </a:p>
      </dgm:t>
    </dgm:pt>
    <dgm:pt modelId="{B382400F-3740-461B-AC40-89CAEE3BB9F9}" type="sibTrans" cxnId="{C34DABD7-2128-494C-845E-13089E2F4D6F}">
      <dgm:prSet/>
      <dgm:spPr/>
      <dgm:t>
        <a:bodyPr/>
        <a:lstStyle/>
        <a:p>
          <a:endParaRPr lang="en-US"/>
        </a:p>
      </dgm:t>
    </dgm:pt>
    <dgm:pt modelId="{C0E67702-BC39-47A0-B404-D26D2590F163}" type="pres">
      <dgm:prSet presAssocID="{37382971-6F1C-4828-BA6A-CDB907BA4B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080443-23F6-43E4-B7EF-79AD7BFD8434}" type="pres">
      <dgm:prSet presAssocID="{907631C6-B578-498E-99CC-C3CF7A3BB46E}" presName="composite" presStyleCnt="0"/>
      <dgm:spPr/>
    </dgm:pt>
    <dgm:pt modelId="{1E07634D-8FE1-4B73-93C4-8EA204402A2B}" type="pres">
      <dgm:prSet presAssocID="{907631C6-B578-498E-99CC-C3CF7A3BB46E}" presName="imagSh" presStyleLbl="bgImgPlace1" presStyleIdx="0" presStyleCnt="3" custScaleX="108564" custScaleY="148545" custLinFactNeighborX="-5003" custLinFactNeighborY="-98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7EFADA-69DE-4BCF-977C-27CB9434D8E9}" type="pres">
      <dgm:prSet presAssocID="{907631C6-B578-498E-99CC-C3CF7A3BB46E}" presName="txNode" presStyleLbl="node1" presStyleIdx="0" presStyleCnt="3" custLinFactNeighborY="23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98B36-CAFB-482F-BF1E-0457293CD454}" type="pres">
      <dgm:prSet presAssocID="{516323C9-3CC4-4BE3-9005-28F5B0FB4C0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B59A018-28E8-42D9-B9CB-FA27C08E4483}" type="pres">
      <dgm:prSet presAssocID="{516323C9-3CC4-4BE3-9005-28F5B0FB4C0D}" presName="connTx" presStyleLbl="sibTrans2D1" presStyleIdx="0" presStyleCnt="2"/>
      <dgm:spPr/>
      <dgm:t>
        <a:bodyPr/>
        <a:lstStyle/>
        <a:p>
          <a:endParaRPr lang="en-US"/>
        </a:p>
      </dgm:t>
    </dgm:pt>
    <dgm:pt modelId="{4890CE49-48C1-41D0-8C00-B5340ADC1BF2}" type="pres">
      <dgm:prSet presAssocID="{3C4AC59C-AFC6-49BC-8466-7D1C626174FF}" presName="composite" presStyleCnt="0"/>
      <dgm:spPr/>
    </dgm:pt>
    <dgm:pt modelId="{66441317-54C3-4BED-A69B-47566BAE8FB4}" type="pres">
      <dgm:prSet presAssocID="{3C4AC59C-AFC6-49BC-8466-7D1C626174FF}" presName="imagSh" presStyleLbl="bgImgPlace1" presStyleIdx="1" presStyleCnt="3" custScaleX="114538" custScaleY="146008" custLinFactNeighborY="-1308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4D0023F-39C9-4DB0-AA41-F29B7602541F}" type="pres">
      <dgm:prSet presAssocID="{3C4AC59C-AFC6-49BC-8466-7D1C626174FF}" presName="txNode" presStyleLbl="node1" presStyleIdx="1" presStyleCnt="3" custLinFactNeighborY="2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630AD-2F47-41C8-B77D-1B56715000BF}" type="pres">
      <dgm:prSet presAssocID="{A3E167CF-DDFD-4473-8578-8FCD0B5D625A}" presName="sibTrans" presStyleLbl="sibTrans2D1" presStyleIdx="1" presStyleCnt="2" custAng="35955" custScaleX="102563" custLinFactNeighborX="-3880" custLinFactNeighborY="17232"/>
      <dgm:spPr/>
      <dgm:t>
        <a:bodyPr/>
        <a:lstStyle/>
        <a:p>
          <a:endParaRPr lang="en-US"/>
        </a:p>
      </dgm:t>
    </dgm:pt>
    <dgm:pt modelId="{5AAB22E8-5E3C-468E-8FBD-6A4CA232C861}" type="pres">
      <dgm:prSet presAssocID="{A3E167CF-DDFD-4473-8578-8FCD0B5D625A}" presName="connTx" presStyleLbl="sibTrans2D1" presStyleIdx="1" presStyleCnt="2"/>
      <dgm:spPr/>
      <dgm:t>
        <a:bodyPr/>
        <a:lstStyle/>
        <a:p>
          <a:endParaRPr lang="en-US"/>
        </a:p>
      </dgm:t>
    </dgm:pt>
    <dgm:pt modelId="{C0142311-02ED-40FD-9DD0-EAC803670F27}" type="pres">
      <dgm:prSet presAssocID="{B6546D36-0F59-46FF-B293-FD0FAE42620B}" presName="composite" presStyleCnt="0"/>
      <dgm:spPr/>
    </dgm:pt>
    <dgm:pt modelId="{40609C22-9CDB-42A3-8C4D-5C848D3ACE5A}" type="pres">
      <dgm:prSet presAssocID="{B6546D36-0F59-46FF-B293-FD0FAE42620B}" presName="imagSh" presStyleLbl="bgImgPlace1" presStyleIdx="2" presStyleCnt="3" custScaleX="114679" custScaleY="139473" custLinFactNeighborX="-4737" custLinFactNeighborY="-13101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/>
      </dgm:spPr>
      <dgm:t>
        <a:bodyPr/>
        <a:lstStyle/>
        <a:p>
          <a:endParaRPr lang="en-US"/>
        </a:p>
      </dgm:t>
    </dgm:pt>
    <dgm:pt modelId="{5E436C15-3407-48E9-89A8-4DBFC7852D24}" type="pres">
      <dgm:prSet presAssocID="{B6546D36-0F59-46FF-B293-FD0FAE42620B}" presName="txNode" presStyleLbl="node1" presStyleIdx="2" presStyleCnt="3" custLinFactNeighborX="-4500" custLinFactNeighborY="21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07B6DD-6956-4D1A-97EB-6E3B0505879D}" type="presOf" srcId="{37382971-6F1C-4828-BA6A-CDB907BA4B01}" destId="{C0E67702-BC39-47A0-B404-D26D2590F163}" srcOrd="0" destOrd="0" presId="urn:microsoft.com/office/officeart/2005/8/layout/hProcess10"/>
    <dgm:cxn modelId="{D1538B4A-A463-4208-8D9C-22D51C1FB9FA}" type="presOf" srcId="{516323C9-3CC4-4BE3-9005-28F5B0FB4C0D}" destId="{1B59A018-28E8-42D9-B9CB-FA27C08E4483}" srcOrd="1" destOrd="0" presId="urn:microsoft.com/office/officeart/2005/8/layout/hProcess10"/>
    <dgm:cxn modelId="{A4200F96-94A1-4422-9596-DE84E03F6991}" type="presOf" srcId="{907631C6-B578-498E-99CC-C3CF7A3BB46E}" destId="{5A7EFADA-69DE-4BCF-977C-27CB9434D8E9}" srcOrd="0" destOrd="0" presId="urn:microsoft.com/office/officeart/2005/8/layout/hProcess10"/>
    <dgm:cxn modelId="{BE6A5141-237F-4AB4-8D82-F9CC6A449E70}" srcId="{37382971-6F1C-4828-BA6A-CDB907BA4B01}" destId="{3C4AC59C-AFC6-49BC-8466-7D1C626174FF}" srcOrd="1" destOrd="0" parTransId="{70BC36EB-9B96-4400-81F0-409ABE9DFE81}" sibTransId="{A3E167CF-DDFD-4473-8578-8FCD0B5D625A}"/>
    <dgm:cxn modelId="{8E73D934-5ACB-42E3-BF9C-F92EF27036FD}" type="presOf" srcId="{516323C9-3CC4-4BE3-9005-28F5B0FB4C0D}" destId="{2BC98B36-CAFB-482F-BF1E-0457293CD454}" srcOrd="0" destOrd="0" presId="urn:microsoft.com/office/officeart/2005/8/layout/hProcess10"/>
    <dgm:cxn modelId="{9CA1E35A-8B9C-44F1-A7C4-F09217A8AA67}" type="presOf" srcId="{A3E167CF-DDFD-4473-8578-8FCD0B5D625A}" destId="{17B630AD-2F47-41C8-B77D-1B56715000BF}" srcOrd="0" destOrd="0" presId="urn:microsoft.com/office/officeart/2005/8/layout/hProcess10"/>
    <dgm:cxn modelId="{C8C9962C-6277-4D5A-B2B5-38DD44993ADB}" type="presOf" srcId="{A3E167CF-DDFD-4473-8578-8FCD0B5D625A}" destId="{5AAB22E8-5E3C-468E-8FBD-6A4CA232C861}" srcOrd="1" destOrd="0" presId="urn:microsoft.com/office/officeart/2005/8/layout/hProcess10"/>
    <dgm:cxn modelId="{94839F8F-9AE9-4B8C-84D2-E01D8ADD5B2D}" type="presOf" srcId="{B6546D36-0F59-46FF-B293-FD0FAE42620B}" destId="{5E436C15-3407-48E9-89A8-4DBFC7852D24}" srcOrd="0" destOrd="0" presId="urn:microsoft.com/office/officeart/2005/8/layout/hProcess10"/>
    <dgm:cxn modelId="{CB0C5E1F-0EB2-4728-9CEF-D556644B0AE6}" srcId="{37382971-6F1C-4828-BA6A-CDB907BA4B01}" destId="{907631C6-B578-498E-99CC-C3CF7A3BB46E}" srcOrd="0" destOrd="0" parTransId="{9542F1AA-8045-4041-A7E3-1438D5604C23}" sibTransId="{516323C9-3CC4-4BE3-9005-28F5B0FB4C0D}"/>
    <dgm:cxn modelId="{C34DABD7-2128-494C-845E-13089E2F4D6F}" srcId="{37382971-6F1C-4828-BA6A-CDB907BA4B01}" destId="{B6546D36-0F59-46FF-B293-FD0FAE42620B}" srcOrd="2" destOrd="0" parTransId="{1FF26418-7F67-4543-B76E-D07FC5D4BE67}" sibTransId="{B382400F-3740-461B-AC40-89CAEE3BB9F9}"/>
    <dgm:cxn modelId="{45917CB0-6ABC-411A-AC9B-7CC7B937AFB8}" type="presOf" srcId="{3C4AC59C-AFC6-49BC-8466-7D1C626174FF}" destId="{94D0023F-39C9-4DB0-AA41-F29B7602541F}" srcOrd="0" destOrd="0" presId="urn:microsoft.com/office/officeart/2005/8/layout/hProcess10"/>
    <dgm:cxn modelId="{55C89EA6-CCB0-4534-83A3-6470B9588C8E}" type="presParOf" srcId="{C0E67702-BC39-47A0-B404-D26D2590F163}" destId="{9B080443-23F6-43E4-B7EF-79AD7BFD8434}" srcOrd="0" destOrd="0" presId="urn:microsoft.com/office/officeart/2005/8/layout/hProcess10"/>
    <dgm:cxn modelId="{895A2D68-CD42-46D7-A3E4-2CAB282C5C2E}" type="presParOf" srcId="{9B080443-23F6-43E4-B7EF-79AD7BFD8434}" destId="{1E07634D-8FE1-4B73-93C4-8EA204402A2B}" srcOrd="0" destOrd="0" presId="urn:microsoft.com/office/officeart/2005/8/layout/hProcess10"/>
    <dgm:cxn modelId="{D3B8F0F8-058D-4801-A53E-432A24B5A3F8}" type="presParOf" srcId="{9B080443-23F6-43E4-B7EF-79AD7BFD8434}" destId="{5A7EFADA-69DE-4BCF-977C-27CB9434D8E9}" srcOrd="1" destOrd="0" presId="urn:microsoft.com/office/officeart/2005/8/layout/hProcess10"/>
    <dgm:cxn modelId="{56A71802-1A42-4F79-8FC6-A25DCEDB038B}" type="presParOf" srcId="{C0E67702-BC39-47A0-B404-D26D2590F163}" destId="{2BC98B36-CAFB-482F-BF1E-0457293CD454}" srcOrd="1" destOrd="0" presId="urn:microsoft.com/office/officeart/2005/8/layout/hProcess10"/>
    <dgm:cxn modelId="{E656FEFB-936B-45A8-BB23-2E8FB90175B2}" type="presParOf" srcId="{2BC98B36-CAFB-482F-BF1E-0457293CD454}" destId="{1B59A018-28E8-42D9-B9CB-FA27C08E4483}" srcOrd="0" destOrd="0" presId="urn:microsoft.com/office/officeart/2005/8/layout/hProcess10"/>
    <dgm:cxn modelId="{5D9905F2-1955-469A-BE22-8C03036FEDA7}" type="presParOf" srcId="{C0E67702-BC39-47A0-B404-D26D2590F163}" destId="{4890CE49-48C1-41D0-8C00-B5340ADC1BF2}" srcOrd="2" destOrd="0" presId="urn:microsoft.com/office/officeart/2005/8/layout/hProcess10"/>
    <dgm:cxn modelId="{F416514C-EBED-4327-93E6-A3C1E8401AEF}" type="presParOf" srcId="{4890CE49-48C1-41D0-8C00-B5340ADC1BF2}" destId="{66441317-54C3-4BED-A69B-47566BAE8FB4}" srcOrd="0" destOrd="0" presId="urn:microsoft.com/office/officeart/2005/8/layout/hProcess10"/>
    <dgm:cxn modelId="{F2629618-68AE-4CE5-943C-B1C77BBA8EF8}" type="presParOf" srcId="{4890CE49-48C1-41D0-8C00-B5340ADC1BF2}" destId="{94D0023F-39C9-4DB0-AA41-F29B7602541F}" srcOrd="1" destOrd="0" presId="urn:microsoft.com/office/officeart/2005/8/layout/hProcess10"/>
    <dgm:cxn modelId="{B31CF274-BE9A-41B1-A920-BB94A008D560}" type="presParOf" srcId="{C0E67702-BC39-47A0-B404-D26D2590F163}" destId="{17B630AD-2F47-41C8-B77D-1B56715000BF}" srcOrd="3" destOrd="0" presId="urn:microsoft.com/office/officeart/2005/8/layout/hProcess10"/>
    <dgm:cxn modelId="{4017CF01-A9E1-4CE0-A6F2-DD804DF5C1B0}" type="presParOf" srcId="{17B630AD-2F47-41C8-B77D-1B56715000BF}" destId="{5AAB22E8-5E3C-468E-8FBD-6A4CA232C861}" srcOrd="0" destOrd="0" presId="urn:microsoft.com/office/officeart/2005/8/layout/hProcess10"/>
    <dgm:cxn modelId="{07853A88-7222-4314-A962-6DEE348E03CF}" type="presParOf" srcId="{C0E67702-BC39-47A0-B404-D26D2590F163}" destId="{C0142311-02ED-40FD-9DD0-EAC803670F27}" srcOrd="4" destOrd="0" presId="urn:microsoft.com/office/officeart/2005/8/layout/hProcess10"/>
    <dgm:cxn modelId="{5E36001D-F00B-43A4-AD82-B5012A0AB8E4}" type="presParOf" srcId="{C0142311-02ED-40FD-9DD0-EAC803670F27}" destId="{40609C22-9CDB-42A3-8C4D-5C848D3ACE5A}" srcOrd="0" destOrd="0" presId="urn:microsoft.com/office/officeart/2005/8/layout/hProcess10"/>
    <dgm:cxn modelId="{CAA82939-6C74-48BC-9D3D-44A0867EA830}" type="presParOf" srcId="{C0142311-02ED-40FD-9DD0-EAC803670F27}" destId="{5E436C15-3407-48E9-89A8-4DBFC7852D2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E64499-9469-40DA-9F7E-CBAA518BC70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40D30B-B43B-4E9D-BE4B-8A85EEE9D648}">
      <dgm:prSet phldrT="[Text]"/>
      <dgm:spPr/>
      <dgm:t>
        <a:bodyPr/>
        <a:lstStyle/>
        <a:p>
          <a:r>
            <a:rPr lang="en-US" dirty="0" smtClean="0"/>
            <a:t>Ask residents to “LIKE” us</a:t>
          </a:r>
          <a:endParaRPr lang="en-US" dirty="0"/>
        </a:p>
      </dgm:t>
    </dgm:pt>
    <dgm:pt modelId="{CD888F0A-21ED-4C2B-B0FD-4F734F948B15}" type="parTrans" cxnId="{80AF587A-DD3D-4678-8C70-90C168215FC2}">
      <dgm:prSet/>
      <dgm:spPr/>
      <dgm:t>
        <a:bodyPr/>
        <a:lstStyle/>
        <a:p>
          <a:endParaRPr lang="en-US"/>
        </a:p>
      </dgm:t>
    </dgm:pt>
    <dgm:pt modelId="{4D22A66E-1344-43CB-8480-C19469D30AC5}" type="sibTrans" cxnId="{80AF587A-DD3D-4678-8C70-90C168215FC2}">
      <dgm:prSet/>
      <dgm:spPr/>
      <dgm:t>
        <a:bodyPr/>
        <a:lstStyle/>
        <a:p>
          <a:endParaRPr lang="en-US"/>
        </a:p>
      </dgm:t>
    </dgm:pt>
    <dgm:pt modelId="{D838EDEA-75FF-4A7E-95D5-9A968E596803}">
      <dgm:prSet phldrT="[Text]"/>
      <dgm:spPr/>
      <dgm:t>
        <a:bodyPr/>
        <a:lstStyle/>
        <a:p>
          <a:r>
            <a:rPr lang="en-US" dirty="0" smtClean="0"/>
            <a:t>Include your Facebook link in your email signature</a:t>
          </a:r>
          <a:endParaRPr lang="en-US" dirty="0"/>
        </a:p>
      </dgm:t>
    </dgm:pt>
    <dgm:pt modelId="{6F60AE49-33B2-4D55-9530-DAB5730F7E48}" type="parTrans" cxnId="{B90BAA9D-4D82-4F43-A6BF-1EBB6EAA14E0}">
      <dgm:prSet/>
      <dgm:spPr/>
      <dgm:t>
        <a:bodyPr/>
        <a:lstStyle/>
        <a:p>
          <a:endParaRPr lang="en-US"/>
        </a:p>
      </dgm:t>
    </dgm:pt>
    <dgm:pt modelId="{0DA0B42F-17D1-4FAD-B877-70DDEF1BCF57}" type="sibTrans" cxnId="{B90BAA9D-4D82-4F43-A6BF-1EBB6EAA14E0}">
      <dgm:prSet/>
      <dgm:spPr/>
      <dgm:t>
        <a:bodyPr/>
        <a:lstStyle/>
        <a:p>
          <a:endParaRPr lang="en-US"/>
        </a:p>
      </dgm:t>
    </dgm:pt>
    <dgm:pt modelId="{F20DF84B-CCA2-4E5D-98EA-D2E1AA63EF8A}">
      <dgm:prSet phldrT="[Text]"/>
      <dgm:spPr/>
      <dgm:t>
        <a:bodyPr/>
        <a:lstStyle/>
        <a:p>
          <a:r>
            <a:rPr lang="en-US" dirty="0" smtClean="0"/>
            <a:t>Send out quarterly email blasts asking residents to “LIKE” us</a:t>
          </a:r>
          <a:endParaRPr lang="en-US" dirty="0"/>
        </a:p>
      </dgm:t>
    </dgm:pt>
    <dgm:pt modelId="{1D3715E7-70BC-414D-B377-20F8A8133C50}" type="parTrans" cxnId="{0ED872CC-9043-413A-8CCE-368A657151DB}">
      <dgm:prSet/>
      <dgm:spPr/>
      <dgm:t>
        <a:bodyPr/>
        <a:lstStyle/>
        <a:p>
          <a:endParaRPr lang="en-US"/>
        </a:p>
      </dgm:t>
    </dgm:pt>
    <dgm:pt modelId="{BD49A03C-A239-4783-A3F2-C703C716ABB5}" type="sibTrans" cxnId="{0ED872CC-9043-413A-8CCE-368A657151DB}">
      <dgm:prSet/>
      <dgm:spPr/>
      <dgm:t>
        <a:bodyPr/>
        <a:lstStyle/>
        <a:p>
          <a:endParaRPr lang="en-US"/>
        </a:p>
      </dgm:t>
    </dgm:pt>
    <dgm:pt modelId="{A88D1693-F1AD-4D93-AAEF-06528C803167}">
      <dgm:prSet phldrT="[Text]"/>
      <dgm:spPr/>
      <dgm:t>
        <a:bodyPr/>
        <a:lstStyle/>
        <a:p>
          <a:r>
            <a:rPr lang="en-US" dirty="0" smtClean="0"/>
            <a:t>Ask current Fans to “Suggest to Friends”</a:t>
          </a:r>
          <a:endParaRPr lang="en-US" dirty="0"/>
        </a:p>
      </dgm:t>
    </dgm:pt>
    <dgm:pt modelId="{64067905-E02A-4928-85C2-C8441CCE56AF}" type="parTrans" cxnId="{E29EF0AB-1D98-406E-A9C2-6652C0800ACD}">
      <dgm:prSet/>
      <dgm:spPr/>
      <dgm:t>
        <a:bodyPr/>
        <a:lstStyle/>
        <a:p>
          <a:endParaRPr lang="en-US"/>
        </a:p>
      </dgm:t>
    </dgm:pt>
    <dgm:pt modelId="{3E9C3AB9-9DC0-48FE-959A-A895F151F4EF}" type="sibTrans" cxnId="{E29EF0AB-1D98-406E-A9C2-6652C0800ACD}">
      <dgm:prSet/>
      <dgm:spPr/>
      <dgm:t>
        <a:bodyPr/>
        <a:lstStyle/>
        <a:p>
          <a:endParaRPr lang="en-US"/>
        </a:p>
      </dgm:t>
    </dgm:pt>
    <dgm:pt modelId="{AF2C331D-D683-4A0C-8C27-00CB406CA7C4}">
      <dgm:prSet phldrT="[Text]"/>
      <dgm:spPr/>
      <dgm:t>
        <a:bodyPr/>
        <a:lstStyle/>
        <a:p>
          <a:r>
            <a:rPr lang="en-US" dirty="0" smtClean="0"/>
            <a:t>Add other Fan pages to</a:t>
          </a:r>
        </a:p>
        <a:p>
          <a:r>
            <a:rPr lang="en-US" dirty="0" smtClean="0"/>
            <a:t> “favorite pages”</a:t>
          </a:r>
          <a:endParaRPr lang="en-US" dirty="0"/>
        </a:p>
      </dgm:t>
    </dgm:pt>
    <dgm:pt modelId="{EFEB5684-FEDE-4B44-8F02-8E857884B800}" type="parTrans" cxnId="{1F5EF461-4186-48A6-92A6-0D2A7BE9C89A}">
      <dgm:prSet/>
      <dgm:spPr/>
      <dgm:t>
        <a:bodyPr/>
        <a:lstStyle/>
        <a:p>
          <a:endParaRPr lang="en-US"/>
        </a:p>
      </dgm:t>
    </dgm:pt>
    <dgm:pt modelId="{0E62F3B5-8BEF-4546-9765-C31B48B0A274}" type="sibTrans" cxnId="{1F5EF461-4186-48A6-92A6-0D2A7BE9C89A}">
      <dgm:prSet/>
      <dgm:spPr/>
      <dgm:t>
        <a:bodyPr/>
        <a:lstStyle/>
        <a:p>
          <a:endParaRPr lang="en-US"/>
        </a:p>
      </dgm:t>
    </dgm:pt>
    <dgm:pt modelId="{C01E4907-B664-4DA6-8AA5-93C61C8F8E2C}">
      <dgm:prSet phldrT="[Text]"/>
      <dgm:spPr/>
      <dgm:t>
        <a:bodyPr/>
        <a:lstStyle/>
        <a:p>
          <a:r>
            <a:rPr lang="en-US" dirty="0" smtClean="0"/>
            <a:t>“LIKE” other Fan pages, and tag in updates with @ before the Fan page name</a:t>
          </a:r>
          <a:endParaRPr lang="en-US" dirty="0"/>
        </a:p>
      </dgm:t>
    </dgm:pt>
    <dgm:pt modelId="{88E8E0AD-3186-4CFF-B8E8-76C7737CE1BC}" type="parTrans" cxnId="{2E4474DE-2A08-4CEC-B8C5-C05BE6822A4F}">
      <dgm:prSet/>
      <dgm:spPr/>
      <dgm:t>
        <a:bodyPr/>
        <a:lstStyle/>
        <a:p>
          <a:endParaRPr lang="en-US"/>
        </a:p>
      </dgm:t>
    </dgm:pt>
    <dgm:pt modelId="{C14C1E2B-12A7-4096-AE03-36AF5773B0D9}" type="sibTrans" cxnId="{2E4474DE-2A08-4CEC-B8C5-C05BE6822A4F}">
      <dgm:prSet/>
      <dgm:spPr/>
      <dgm:t>
        <a:bodyPr/>
        <a:lstStyle/>
        <a:p>
          <a:endParaRPr lang="en-US"/>
        </a:p>
      </dgm:t>
    </dgm:pt>
    <dgm:pt modelId="{EFC9874E-2FFE-43D7-BD5C-2FD673EE6C8B}" type="pres">
      <dgm:prSet presAssocID="{05E64499-9469-40DA-9F7E-CBAA518BC7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472B2F-1632-4B96-BDAB-092E2E1195B8}" type="pres">
      <dgm:prSet presAssocID="{EB40D30B-B43B-4E9D-BE4B-8A85EEE9D6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38C542-18F4-4493-96FC-4E8CF91A9B43}" type="pres">
      <dgm:prSet presAssocID="{4D22A66E-1344-43CB-8480-C19469D30AC5}" presName="sibTrans" presStyleCnt="0"/>
      <dgm:spPr/>
    </dgm:pt>
    <dgm:pt modelId="{29020877-0755-403C-B82D-760970420015}" type="pres">
      <dgm:prSet presAssocID="{D838EDEA-75FF-4A7E-95D5-9A968E596803}" presName="node" presStyleLbl="node1" presStyleIdx="1" presStyleCnt="6" custLinFactNeighborX="-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BD0E5-17F0-4E40-A1C1-9311EEB22A9A}" type="pres">
      <dgm:prSet presAssocID="{0DA0B42F-17D1-4FAD-B877-70DDEF1BCF57}" presName="sibTrans" presStyleCnt="0"/>
      <dgm:spPr/>
    </dgm:pt>
    <dgm:pt modelId="{264CB2F8-10E0-4B28-9F41-5E7EAA394D18}" type="pres">
      <dgm:prSet presAssocID="{F20DF84B-CCA2-4E5D-98EA-D2E1AA63EF8A}" presName="node" presStyleLbl="node1" presStyleIdx="2" presStyleCnt="6" custLinFactNeighborY="-7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54247-8AC8-4D7C-824F-E1AFDAFB190C}" type="pres">
      <dgm:prSet presAssocID="{BD49A03C-A239-4783-A3F2-C703C716ABB5}" presName="sibTrans" presStyleCnt="0"/>
      <dgm:spPr/>
    </dgm:pt>
    <dgm:pt modelId="{503CA9C7-6D3D-4E48-8EE7-B9A6DBB44178}" type="pres">
      <dgm:prSet presAssocID="{A88D1693-F1AD-4D93-AAEF-06528C803167}" presName="node" presStyleLbl="node1" presStyleIdx="3" presStyleCnt="6" custLinFactNeighborY="-7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B5111E-BB4B-4C67-AC6D-9C98849AAACB}" type="pres">
      <dgm:prSet presAssocID="{3E9C3AB9-9DC0-48FE-959A-A895F151F4EF}" presName="sibTrans" presStyleCnt="0"/>
      <dgm:spPr/>
    </dgm:pt>
    <dgm:pt modelId="{B281F7A7-D15C-4036-9C53-20FEAE0CCC7F}" type="pres">
      <dgm:prSet presAssocID="{AF2C331D-D683-4A0C-8C27-00CB406CA7C4}" presName="node" presStyleLbl="node1" presStyleIdx="4" presStyleCnt="6" custLinFactNeighborY="-15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3E01C-E19A-4A1E-94FD-4AB65767AB97}" type="pres">
      <dgm:prSet presAssocID="{0E62F3B5-8BEF-4546-9765-C31B48B0A274}" presName="sibTrans" presStyleCnt="0"/>
      <dgm:spPr/>
    </dgm:pt>
    <dgm:pt modelId="{170DEE37-5CC1-4CFC-B2C8-3CFC1B2FCF0C}" type="pres">
      <dgm:prSet presAssocID="{C01E4907-B664-4DA6-8AA5-93C61C8F8E2C}" presName="node" presStyleLbl="node1" presStyleIdx="5" presStyleCnt="6" custLinFactNeighborY="-15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F587A-DD3D-4678-8C70-90C168215FC2}" srcId="{05E64499-9469-40DA-9F7E-CBAA518BC70E}" destId="{EB40D30B-B43B-4E9D-BE4B-8A85EEE9D648}" srcOrd="0" destOrd="0" parTransId="{CD888F0A-21ED-4C2B-B0FD-4F734F948B15}" sibTransId="{4D22A66E-1344-43CB-8480-C19469D30AC5}"/>
    <dgm:cxn modelId="{0DA36968-C8CA-4B85-877D-10B409CC9DBB}" type="presOf" srcId="{05E64499-9469-40DA-9F7E-CBAA518BC70E}" destId="{EFC9874E-2FFE-43D7-BD5C-2FD673EE6C8B}" srcOrd="0" destOrd="0" presId="urn:microsoft.com/office/officeart/2005/8/layout/default"/>
    <dgm:cxn modelId="{B90BAA9D-4D82-4F43-A6BF-1EBB6EAA14E0}" srcId="{05E64499-9469-40DA-9F7E-CBAA518BC70E}" destId="{D838EDEA-75FF-4A7E-95D5-9A968E596803}" srcOrd="1" destOrd="0" parTransId="{6F60AE49-33B2-4D55-9530-DAB5730F7E48}" sibTransId="{0DA0B42F-17D1-4FAD-B877-70DDEF1BCF57}"/>
    <dgm:cxn modelId="{CF398019-94D7-4ADB-ACD5-A49ABD50C1BE}" type="presOf" srcId="{A88D1693-F1AD-4D93-AAEF-06528C803167}" destId="{503CA9C7-6D3D-4E48-8EE7-B9A6DBB44178}" srcOrd="0" destOrd="0" presId="urn:microsoft.com/office/officeart/2005/8/layout/default"/>
    <dgm:cxn modelId="{E29EF0AB-1D98-406E-A9C2-6652C0800ACD}" srcId="{05E64499-9469-40DA-9F7E-CBAA518BC70E}" destId="{A88D1693-F1AD-4D93-AAEF-06528C803167}" srcOrd="3" destOrd="0" parTransId="{64067905-E02A-4928-85C2-C8441CCE56AF}" sibTransId="{3E9C3AB9-9DC0-48FE-959A-A895F151F4EF}"/>
    <dgm:cxn modelId="{2E4474DE-2A08-4CEC-B8C5-C05BE6822A4F}" srcId="{05E64499-9469-40DA-9F7E-CBAA518BC70E}" destId="{C01E4907-B664-4DA6-8AA5-93C61C8F8E2C}" srcOrd="5" destOrd="0" parTransId="{88E8E0AD-3186-4CFF-B8E8-76C7737CE1BC}" sibTransId="{C14C1E2B-12A7-4096-AE03-36AF5773B0D9}"/>
    <dgm:cxn modelId="{5705C5C4-E9F2-4E46-9D34-77D948F40FEF}" type="presOf" srcId="{C01E4907-B664-4DA6-8AA5-93C61C8F8E2C}" destId="{170DEE37-5CC1-4CFC-B2C8-3CFC1B2FCF0C}" srcOrd="0" destOrd="0" presId="urn:microsoft.com/office/officeart/2005/8/layout/default"/>
    <dgm:cxn modelId="{2E40FC2B-F905-4B83-ABC7-470007C841BF}" type="presOf" srcId="{EB40D30B-B43B-4E9D-BE4B-8A85EEE9D648}" destId="{1D472B2F-1632-4B96-BDAB-092E2E1195B8}" srcOrd="0" destOrd="0" presId="urn:microsoft.com/office/officeart/2005/8/layout/default"/>
    <dgm:cxn modelId="{DEC44453-1976-46DB-86F4-46ABC07E2B98}" type="presOf" srcId="{AF2C331D-D683-4A0C-8C27-00CB406CA7C4}" destId="{B281F7A7-D15C-4036-9C53-20FEAE0CCC7F}" srcOrd="0" destOrd="0" presId="urn:microsoft.com/office/officeart/2005/8/layout/default"/>
    <dgm:cxn modelId="{0681C4DA-C373-4500-9ADC-8095CB89EFCC}" type="presOf" srcId="{F20DF84B-CCA2-4E5D-98EA-D2E1AA63EF8A}" destId="{264CB2F8-10E0-4B28-9F41-5E7EAA394D18}" srcOrd="0" destOrd="0" presId="urn:microsoft.com/office/officeart/2005/8/layout/default"/>
    <dgm:cxn modelId="{1F5EF461-4186-48A6-92A6-0D2A7BE9C89A}" srcId="{05E64499-9469-40DA-9F7E-CBAA518BC70E}" destId="{AF2C331D-D683-4A0C-8C27-00CB406CA7C4}" srcOrd="4" destOrd="0" parTransId="{EFEB5684-FEDE-4B44-8F02-8E857884B800}" sibTransId="{0E62F3B5-8BEF-4546-9765-C31B48B0A274}"/>
    <dgm:cxn modelId="{AEF512E6-A635-45A1-B80A-CA7B5ED2C307}" type="presOf" srcId="{D838EDEA-75FF-4A7E-95D5-9A968E596803}" destId="{29020877-0755-403C-B82D-760970420015}" srcOrd="0" destOrd="0" presId="urn:microsoft.com/office/officeart/2005/8/layout/default"/>
    <dgm:cxn modelId="{0ED872CC-9043-413A-8CCE-368A657151DB}" srcId="{05E64499-9469-40DA-9F7E-CBAA518BC70E}" destId="{F20DF84B-CCA2-4E5D-98EA-D2E1AA63EF8A}" srcOrd="2" destOrd="0" parTransId="{1D3715E7-70BC-414D-B377-20F8A8133C50}" sibTransId="{BD49A03C-A239-4783-A3F2-C703C716ABB5}"/>
    <dgm:cxn modelId="{4DB9F1D5-153A-40B6-B216-1E44942B176F}" type="presParOf" srcId="{EFC9874E-2FFE-43D7-BD5C-2FD673EE6C8B}" destId="{1D472B2F-1632-4B96-BDAB-092E2E1195B8}" srcOrd="0" destOrd="0" presId="urn:microsoft.com/office/officeart/2005/8/layout/default"/>
    <dgm:cxn modelId="{DAAA7CDA-F1F4-46DD-8AB5-DEF0B5325AB2}" type="presParOf" srcId="{EFC9874E-2FFE-43D7-BD5C-2FD673EE6C8B}" destId="{2338C542-18F4-4493-96FC-4E8CF91A9B43}" srcOrd="1" destOrd="0" presId="urn:microsoft.com/office/officeart/2005/8/layout/default"/>
    <dgm:cxn modelId="{8C94BDE2-789B-4A76-8DF1-CAE728045C1B}" type="presParOf" srcId="{EFC9874E-2FFE-43D7-BD5C-2FD673EE6C8B}" destId="{29020877-0755-403C-B82D-760970420015}" srcOrd="2" destOrd="0" presId="urn:microsoft.com/office/officeart/2005/8/layout/default"/>
    <dgm:cxn modelId="{765CF061-1C65-45C9-8650-0E482C190FD1}" type="presParOf" srcId="{EFC9874E-2FFE-43D7-BD5C-2FD673EE6C8B}" destId="{0CCBD0E5-17F0-4E40-A1C1-9311EEB22A9A}" srcOrd="3" destOrd="0" presId="urn:microsoft.com/office/officeart/2005/8/layout/default"/>
    <dgm:cxn modelId="{D8498329-AEB7-4889-A9F7-62A34FAAA743}" type="presParOf" srcId="{EFC9874E-2FFE-43D7-BD5C-2FD673EE6C8B}" destId="{264CB2F8-10E0-4B28-9F41-5E7EAA394D18}" srcOrd="4" destOrd="0" presId="urn:microsoft.com/office/officeart/2005/8/layout/default"/>
    <dgm:cxn modelId="{106D904D-50B0-410C-9680-D0CDFA3CCDE1}" type="presParOf" srcId="{EFC9874E-2FFE-43D7-BD5C-2FD673EE6C8B}" destId="{E9854247-8AC8-4D7C-824F-E1AFDAFB190C}" srcOrd="5" destOrd="0" presId="urn:microsoft.com/office/officeart/2005/8/layout/default"/>
    <dgm:cxn modelId="{9D855746-DDF7-47FD-AC5C-24A9B42F1D5F}" type="presParOf" srcId="{EFC9874E-2FFE-43D7-BD5C-2FD673EE6C8B}" destId="{503CA9C7-6D3D-4E48-8EE7-B9A6DBB44178}" srcOrd="6" destOrd="0" presId="urn:microsoft.com/office/officeart/2005/8/layout/default"/>
    <dgm:cxn modelId="{64F04FB6-CB47-4907-9227-A71122631F21}" type="presParOf" srcId="{EFC9874E-2FFE-43D7-BD5C-2FD673EE6C8B}" destId="{20B5111E-BB4B-4C67-AC6D-9C98849AAACB}" srcOrd="7" destOrd="0" presId="urn:microsoft.com/office/officeart/2005/8/layout/default"/>
    <dgm:cxn modelId="{9E7F2885-DF48-43EB-A4F6-FCDFD3732A96}" type="presParOf" srcId="{EFC9874E-2FFE-43D7-BD5C-2FD673EE6C8B}" destId="{B281F7A7-D15C-4036-9C53-20FEAE0CCC7F}" srcOrd="8" destOrd="0" presId="urn:microsoft.com/office/officeart/2005/8/layout/default"/>
    <dgm:cxn modelId="{B9612120-9595-4B83-A92E-E3C77A356BE4}" type="presParOf" srcId="{EFC9874E-2FFE-43D7-BD5C-2FD673EE6C8B}" destId="{8A33E01C-E19A-4A1E-94FD-4AB65767AB97}" srcOrd="9" destOrd="0" presId="urn:microsoft.com/office/officeart/2005/8/layout/default"/>
    <dgm:cxn modelId="{326578B5-8EA0-4B43-BEF0-BE668E012A0E}" type="presParOf" srcId="{EFC9874E-2FFE-43D7-BD5C-2FD673EE6C8B}" destId="{170DEE37-5CC1-4CFC-B2C8-3CFC1B2FCF0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00FB11-61BD-485E-8E0B-8E47CD2ECF80}" type="doc">
      <dgm:prSet loTypeId="urn:microsoft.com/office/officeart/2005/8/layout/hierarchy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691EB6-A3FF-4A00-B003-4BDED78A616B}">
      <dgm:prSet phldrT="[Text]"/>
      <dgm:spPr/>
      <dgm:t>
        <a:bodyPr/>
        <a:lstStyle/>
        <a:p>
          <a:r>
            <a:rPr lang="en-US" dirty="0" smtClean="0"/>
            <a:t>Compose status updates</a:t>
          </a:r>
          <a:endParaRPr lang="en-US" dirty="0"/>
        </a:p>
      </dgm:t>
    </dgm:pt>
    <dgm:pt modelId="{A77226C8-EEBE-4C92-9E20-64ADE218CF96}" type="parTrans" cxnId="{D187C5DE-EEEE-4E3A-8D4B-2DE7B6FC37E8}">
      <dgm:prSet/>
      <dgm:spPr/>
      <dgm:t>
        <a:bodyPr/>
        <a:lstStyle/>
        <a:p>
          <a:endParaRPr lang="en-US"/>
        </a:p>
      </dgm:t>
    </dgm:pt>
    <dgm:pt modelId="{F5369380-24D8-4E1B-9986-97A34D4E9A2E}" type="sibTrans" cxnId="{D187C5DE-EEEE-4E3A-8D4B-2DE7B6FC37E8}">
      <dgm:prSet/>
      <dgm:spPr/>
      <dgm:t>
        <a:bodyPr/>
        <a:lstStyle/>
        <a:p>
          <a:endParaRPr lang="en-US"/>
        </a:p>
      </dgm:t>
    </dgm:pt>
    <dgm:pt modelId="{AB2DD639-2823-4427-95C0-576533CFC4CA}">
      <dgm:prSet phldrT="[Text]" custT="1"/>
      <dgm:spPr/>
      <dgm:t>
        <a:bodyPr/>
        <a:lstStyle/>
        <a:p>
          <a:r>
            <a:rPr lang="en-US" sz="1400" dirty="0" smtClean="0"/>
            <a:t>Ensures the correct Fan page is being updated</a:t>
          </a:r>
          <a:endParaRPr lang="en-US" sz="1400" dirty="0"/>
        </a:p>
      </dgm:t>
    </dgm:pt>
    <dgm:pt modelId="{ACC90758-FF2F-446F-A32B-FBA57F269B50}" type="parTrans" cxnId="{9FAE0530-9036-45D5-B192-3C26EECA2D01}">
      <dgm:prSet/>
      <dgm:spPr/>
      <dgm:t>
        <a:bodyPr/>
        <a:lstStyle/>
        <a:p>
          <a:endParaRPr lang="en-US"/>
        </a:p>
      </dgm:t>
    </dgm:pt>
    <dgm:pt modelId="{74E480CB-B116-4076-885C-362E500D23EE}" type="sibTrans" cxnId="{9FAE0530-9036-45D5-B192-3C26EECA2D01}">
      <dgm:prSet/>
      <dgm:spPr/>
      <dgm:t>
        <a:bodyPr/>
        <a:lstStyle/>
        <a:p>
          <a:endParaRPr lang="en-US"/>
        </a:p>
      </dgm:t>
    </dgm:pt>
    <dgm:pt modelId="{9CFEAB5D-6659-4242-96D2-42D26908A588}">
      <dgm:prSet phldrT="[Text]" custT="1"/>
      <dgm:spPr/>
      <dgm:t>
        <a:bodyPr/>
        <a:lstStyle/>
        <a:p>
          <a:r>
            <a:rPr lang="en-US" sz="1400" dirty="0" smtClean="0"/>
            <a:t>You can schedule status updates for the future</a:t>
          </a:r>
          <a:endParaRPr lang="en-US" sz="1400" dirty="0"/>
        </a:p>
      </dgm:t>
    </dgm:pt>
    <dgm:pt modelId="{EA9BB5BF-CB46-432A-A4AA-742A34ED95AC}" type="parTrans" cxnId="{9BC17562-0B20-4EA2-933F-3DFBB1F727E6}">
      <dgm:prSet/>
      <dgm:spPr/>
      <dgm:t>
        <a:bodyPr/>
        <a:lstStyle/>
        <a:p>
          <a:endParaRPr lang="en-US"/>
        </a:p>
      </dgm:t>
    </dgm:pt>
    <dgm:pt modelId="{95918B69-6D53-4A6D-BCC4-196ECF28B579}" type="sibTrans" cxnId="{9BC17562-0B20-4EA2-933F-3DFBB1F727E6}">
      <dgm:prSet/>
      <dgm:spPr/>
      <dgm:t>
        <a:bodyPr/>
        <a:lstStyle/>
        <a:p>
          <a:endParaRPr lang="en-US"/>
        </a:p>
      </dgm:t>
    </dgm:pt>
    <dgm:pt modelId="{61FC857D-477F-4883-9DD4-C059E90FBDD9}">
      <dgm:prSet phldrT="[Text]"/>
      <dgm:spPr/>
      <dgm:t>
        <a:bodyPr/>
        <a:lstStyle/>
        <a:p>
          <a:r>
            <a:rPr lang="en-US" dirty="0" smtClean="0"/>
            <a:t>Management can review all activity at one time </a:t>
          </a:r>
          <a:endParaRPr lang="en-US" dirty="0"/>
        </a:p>
      </dgm:t>
    </dgm:pt>
    <dgm:pt modelId="{F286C472-791D-4CD6-A7AB-83D957059BFB}" type="parTrans" cxnId="{80D1855A-A5A7-4D1E-81BB-249094A3E253}">
      <dgm:prSet/>
      <dgm:spPr/>
      <dgm:t>
        <a:bodyPr/>
        <a:lstStyle/>
        <a:p>
          <a:endParaRPr lang="en-US"/>
        </a:p>
      </dgm:t>
    </dgm:pt>
    <dgm:pt modelId="{45608E06-9F6F-4D3E-A0C9-FFEC60721B01}" type="sibTrans" cxnId="{80D1855A-A5A7-4D1E-81BB-249094A3E253}">
      <dgm:prSet/>
      <dgm:spPr/>
      <dgm:t>
        <a:bodyPr/>
        <a:lstStyle/>
        <a:p>
          <a:endParaRPr lang="en-US"/>
        </a:p>
      </dgm:t>
    </dgm:pt>
    <dgm:pt modelId="{E159292E-A191-4AD3-8E37-3B130A4E83F5}">
      <dgm:prSet/>
      <dgm:spPr/>
      <dgm:t>
        <a:bodyPr/>
        <a:lstStyle/>
        <a:p>
          <a:r>
            <a:rPr lang="en-US" dirty="0" smtClean="0"/>
            <a:t>Monitor any posts or comments from fans</a:t>
          </a:r>
          <a:endParaRPr lang="en-US" dirty="0"/>
        </a:p>
      </dgm:t>
    </dgm:pt>
    <dgm:pt modelId="{8FC33B79-BD08-43D8-8B31-53223569DE02}" type="parTrans" cxnId="{0163C105-7EE5-4F90-908F-AA9E4FEDB5F5}">
      <dgm:prSet/>
      <dgm:spPr/>
      <dgm:t>
        <a:bodyPr/>
        <a:lstStyle/>
        <a:p>
          <a:endParaRPr lang="en-US"/>
        </a:p>
      </dgm:t>
    </dgm:pt>
    <dgm:pt modelId="{2A412E12-7867-4F32-9670-15B538B963F5}" type="sibTrans" cxnId="{0163C105-7EE5-4F90-908F-AA9E4FEDB5F5}">
      <dgm:prSet/>
      <dgm:spPr/>
      <dgm:t>
        <a:bodyPr/>
        <a:lstStyle/>
        <a:p>
          <a:endParaRPr lang="en-US"/>
        </a:p>
      </dgm:t>
    </dgm:pt>
    <dgm:pt modelId="{381F90CE-1953-4EC7-8760-04F123B28CA5}">
      <dgm:prSet custT="1"/>
      <dgm:spPr/>
      <dgm:t>
        <a:bodyPr/>
        <a:lstStyle/>
        <a:p>
          <a:r>
            <a:rPr lang="en-US" sz="1400" dirty="0" smtClean="0"/>
            <a:t>Includes  team work flow for Regional Manager or Lauren</a:t>
          </a:r>
          <a:endParaRPr lang="en-US" sz="1400" dirty="0"/>
        </a:p>
      </dgm:t>
    </dgm:pt>
    <dgm:pt modelId="{94FB65CD-6713-4351-989B-1A255EE07B9A}" type="parTrans" cxnId="{105EA0AD-FFDC-4EAB-9D92-39134C767454}">
      <dgm:prSet/>
      <dgm:spPr/>
      <dgm:t>
        <a:bodyPr/>
        <a:lstStyle/>
        <a:p>
          <a:endParaRPr lang="en-US"/>
        </a:p>
      </dgm:t>
    </dgm:pt>
    <dgm:pt modelId="{A7FCAAA5-A69D-478E-9C02-D69ED00E1D8D}" type="sibTrans" cxnId="{105EA0AD-FFDC-4EAB-9D92-39134C767454}">
      <dgm:prSet/>
      <dgm:spPr/>
      <dgm:t>
        <a:bodyPr/>
        <a:lstStyle/>
        <a:p>
          <a:endParaRPr lang="en-US"/>
        </a:p>
      </dgm:t>
    </dgm:pt>
    <dgm:pt modelId="{3D13F75A-E432-456B-B7D8-61B11B803CD4}">
      <dgm:prSet/>
      <dgm:spPr/>
      <dgm:t>
        <a:bodyPr/>
        <a:lstStyle/>
        <a:p>
          <a:r>
            <a:rPr lang="en-US" dirty="0" smtClean="0"/>
            <a:t>Manage OTG with an app for iPhone, </a:t>
          </a:r>
          <a:r>
            <a:rPr lang="en-US" dirty="0" err="1" smtClean="0"/>
            <a:t>iPad</a:t>
          </a:r>
          <a:r>
            <a:rPr lang="en-US" dirty="0" smtClean="0"/>
            <a:t> or Blackberry</a:t>
          </a:r>
          <a:endParaRPr lang="en-US" dirty="0"/>
        </a:p>
      </dgm:t>
    </dgm:pt>
    <dgm:pt modelId="{686E5FAA-4069-4733-B20D-007A461F05B3}" type="parTrans" cxnId="{57876493-6031-4071-8A79-5AEAAC7B8BFC}">
      <dgm:prSet/>
      <dgm:spPr/>
      <dgm:t>
        <a:bodyPr/>
        <a:lstStyle/>
        <a:p>
          <a:endParaRPr lang="en-US"/>
        </a:p>
      </dgm:t>
    </dgm:pt>
    <dgm:pt modelId="{2675FE9B-D176-4E31-91FD-8799246E1C21}" type="sibTrans" cxnId="{57876493-6031-4071-8A79-5AEAAC7B8BFC}">
      <dgm:prSet/>
      <dgm:spPr/>
      <dgm:t>
        <a:bodyPr/>
        <a:lstStyle/>
        <a:p>
          <a:endParaRPr lang="en-US"/>
        </a:p>
      </dgm:t>
    </dgm:pt>
    <dgm:pt modelId="{F221B25B-E9D2-43EB-881A-DBBEFE73E28B}">
      <dgm:prSet/>
      <dgm:spPr/>
      <dgm:t>
        <a:bodyPr/>
        <a:lstStyle/>
        <a:p>
          <a:r>
            <a:rPr lang="en-US" dirty="0" smtClean="0"/>
            <a:t>Respond to comments from fans</a:t>
          </a:r>
          <a:endParaRPr lang="en-US" dirty="0"/>
        </a:p>
      </dgm:t>
    </dgm:pt>
    <dgm:pt modelId="{694A30F7-D7C4-41FD-9311-A9D4AAD3A4A8}" type="parTrans" cxnId="{14DFF336-DDD8-4F0E-8FB3-972437B841ED}">
      <dgm:prSet/>
      <dgm:spPr/>
      <dgm:t>
        <a:bodyPr/>
        <a:lstStyle/>
        <a:p>
          <a:endParaRPr lang="en-US"/>
        </a:p>
      </dgm:t>
    </dgm:pt>
    <dgm:pt modelId="{8F7FB0F3-6EDD-4C49-9976-9405D8D907AE}" type="sibTrans" cxnId="{14DFF336-DDD8-4F0E-8FB3-972437B841ED}">
      <dgm:prSet/>
      <dgm:spPr/>
      <dgm:t>
        <a:bodyPr/>
        <a:lstStyle/>
        <a:p>
          <a:endParaRPr lang="en-US"/>
        </a:p>
      </dgm:t>
    </dgm:pt>
    <dgm:pt modelId="{74BFF20D-8459-4BFF-98F4-D225C1294C5D}" type="pres">
      <dgm:prSet presAssocID="{2E00FB11-61BD-485E-8E0B-8E47CD2ECF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05AB911-B3D9-4E64-AEB7-2727FC821EB3}" type="pres">
      <dgm:prSet presAssocID="{A2691EB6-A3FF-4A00-B003-4BDED78A616B}" presName="root" presStyleCnt="0"/>
      <dgm:spPr/>
    </dgm:pt>
    <dgm:pt modelId="{361DDFE6-59EC-47CE-9283-3633D0B7A7ED}" type="pres">
      <dgm:prSet presAssocID="{A2691EB6-A3FF-4A00-B003-4BDED78A616B}" presName="rootComposite" presStyleCnt="0"/>
      <dgm:spPr/>
    </dgm:pt>
    <dgm:pt modelId="{F388B840-9989-4E4F-81E2-9A4021F9B056}" type="pres">
      <dgm:prSet presAssocID="{A2691EB6-A3FF-4A00-B003-4BDED78A616B}" presName="rootText" presStyleLbl="node1" presStyleIdx="0" presStyleCnt="5" custScaleY="236962"/>
      <dgm:spPr/>
      <dgm:t>
        <a:bodyPr/>
        <a:lstStyle/>
        <a:p>
          <a:endParaRPr lang="en-US"/>
        </a:p>
      </dgm:t>
    </dgm:pt>
    <dgm:pt modelId="{9353C27B-2C39-446C-9F62-8E2AFECB0207}" type="pres">
      <dgm:prSet presAssocID="{A2691EB6-A3FF-4A00-B003-4BDED78A616B}" presName="rootConnector" presStyleLbl="node1" presStyleIdx="0" presStyleCnt="5"/>
      <dgm:spPr/>
      <dgm:t>
        <a:bodyPr/>
        <a:lstStyle/>
        <a:p>
          <a:endParaRPr lang="en-US"/>
        </a:p>
      </dgm:t>
    </dgm:pt>
    <dgm:pt modelId="{D45C5FAD-27BE-4915-BCB9-360D4DB2ABE1}" type="pres">
      <dgm:prSet presAssocID="{A2691EB6-A3FF-4A00-B003-4BDED78A616B}" presName="childShape" presStyleCnt="0"/>
      <dgm:spPr/>
    </dgm:pt>
    <dgm:pt modelId="{D6A36037-06D3-443F-8D51-9D395BCBE763}" type="pres">
      <dgm:prSet presAssocID="{ACC90758-FF2F-446F-A32B-FBA57F269B50}" presName="Name13" presStyleLbl="parChTrans1D2" presStyleIdx="0" presStyleCnt="3"/>
      <dgm:spPr/>
      <dgm:t>
        <a:bodyPr/>
        <a:lstStyle/>
        <a:p>
          <a:endParaRPr lang="en-US"/>
        </a:p>
      </dgm:t>
    </dgm:pt>
    <dgm:pt modelId="{0E6FDFF0-1762-485E-AE1F-C07DEA2B7BEC}" type="pres">
      <dgm:prSet presAssocID="{AB2DD639-2823-4427-95C0-576533CFC4CA}" presName="childText" presStyleLbl="bgAcc1" presStyleIdx="0" presStyleCnt="3" custScaleY="133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80B61-C710-4851-B826-F3F67A262431}" type="pres">
      <dgm:prSet presAssocID="{EA9BB5BF-CB46-432A-A4AA-742A34ED95AC}" presName="Name13" presStyleLbl="parChTrans1D2" presStyleIdx="1" presStyleCnt="3"/>
      <dgm:spPr/>
      <dgm:t>
        <a:bodyPr/>
        <a:lstStyle/>
        <a:p>
          <a:endParaRPr lang="en-US"/>
        </a:p>
      </dgm:t>
    </dgm:pt>
    <dgm:pt modelId="{92EE4A2D-6DD1-4089-A6C4-7ED6FF047BA4}" type="pres">
      <dgm:prSet presAssocID="{9CFEAB5D-6659-4242-96D2-42D26908A588}" presName="childText" presStyleLbl="bgAcc1" presStyleIdx="1" presStyleCnt="3" custScaleY="152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97818-7B9A-4500-945F-FC118861D5B0}" type="pres">
      <dgm:prSet presAssocID="{E159292E-A191-4AD3-8E37-3B130A4E83F5}" presName="root" presStyleCnt="0"/>
      <dgm:spPr/>
    </dgm:pt>
    <dgm:pt modelId="{DA4E9EA7-94E6-4136-9905-D673BE9119B2}" type="pres">
      <dgm:prSet presAssocID="{E159292E-A191-4AD3-8E37-3B130A4E83F5}" presName="rootComposite" presStyleCnt="0"/>
      <dgm:spPr/>
    </dgm:pt>
    <dgm:pt modelId="{55663C6B-FB99-407A-A2FB-8A8FA75E4CE3}" type="pres">
      <dgm:prSet presAssocID="{E159292E-A191-4AD3-8E37-3B130A4E83F5}" presName="rootText" presStyleLbl="node1" presStyleIdx="1" presStyleCnt="5" custScaleY="246284"/>
      <dgm:spPr/>
      <dgm:t>
        <a:bodyPr/>
        <a:lstStyle/>
        <a:p>
          <a:endParaRPr lang="en-US"/>
        </a:p>
      </dgm:t>
    </dgm:pt>
    <dgm:pt modelId="{9FC0D7BD-B683-4E61-A6A1-BB0A0A62197B}" type="pres">
      <dgm:prSet presAssocID="{E159292E-A191-4AD3-8E37-3B130A4E83F5}" presName="rootConnector" presStyleLbl="node1" presStyleIdx="1" presStyleCnt="5"/>
      <dgm:spPr/>
      <dgm:t>
        <a:bodyPr/>
        <a:lstStyle/>
        <a:p>
          <a:endParaRPr lang="en-US"/>
        </a:p>
      </dgm:t>
    </dgm:pt>
    <dgm:pt modelId="{2D73C187-1402-44CE-8B29-53F7332F6310}" type="pres">
      <dgm:prSet presAssocID="{E159292E-A191-4AD3-8E37-3B130A4E83F5}" presName="childShape" presStyleCnt="0"/>
      <dgm:spPr/>
    </dgm:pt>
    <dgm:pt modelId="{E1C9166D-C234-498E-A7E4-6539F745561D}" type="pres">
      <dgm:prSet presAssocID="{F221B25B-E9D2-43EB-881A-DBBEFE73E28B}" presName="root" presStyleCnt="0"/>
      <dgm:spPr/>
    </dgm:pt>
    <dgm:pt modelId="{CBAC9437-7F30-4C20-81B0-34C77370C191}" type="pres">
      <dgm:prSet presAssocID="{F221B25B-E9D2-43EB-881A-DBBEFE73E28B}" presName="rootComposite" presStyleCnt="0"/>
      <dgm:spPr/>
    </dgm:pt>
    <dgm:pt modelId="{D43EB902-E7CA-4209-A56F-4FA8F797508E}" type="pres">
      <dgm:prSet presAssocID="{F221B25B-E9D2-43EB-881A-DBBEFE73E28B}" presName="rootText" presStyleLbl="node1" presStyleIdx="2" presStyleCnt="5" custScaleY="246284"/>
      <dgm:spPr/>
      <dgm:t>
        <a:bodyPr/>
        <a:lstStyle/>
        <a:p>
          <a:endParaRPr lang="en-US"/>
        </a:p>
      </dgm:t>
    </dgm:pt>
    <dgm:pt modelId="{CA49EBD8-95B0-45BC-AEEB-802BD30CF5FD}" type="pres">
      <dgm:prSet presAssocID="{F221B25B-E9D2-43EB-881A-DBBEFE73E28B}" presName="rootConnector" presStyleLbl="node1" presStyleIdx="2" presStyleCnt="5"/>
      <dgm:spPr/>
      <dgm:t>
        <a:bodyPr/>
        <a:lstStyle/>
        <a:p>
          <a:endParaRPr lang="en-US"/>
        </a:p>
      </dgm:t>
    </dgm:pt>
    <dgm:pt modelId="{E860AA00-E98C-494C-9E5D-0E8DC37DDC6C}" type="pres">
      <dgm:prSet presAssocID="{F221B25B-E9D2-43EB-881A-DBBEFE73E28B}" presName="childShape" presStyleCnt="0"/>
      <dgm:spPr/>
    </dgm:pt>
    <dgm:pt modelId="{A87F8AF0-17E9-4B70-A05C-BD9D6119B58D}" type="pres">
      <dgm:prSet presAssocID="{94FB65CD-6713-4351-989B-1A255EE07B9A}" presName="Name13" presStyleLbl="parChTrans1D2" presStyleIdx="2" presStyleCnt="3"/>
      <dgm:spPr/>
      <dgm:t>
        <a:bodyPr/>
        <a:lstStyle/>
        <a:p>
          <a:endParaRPr lang="en-US"/>
        </a:p>
      </dgm:t>
    </dgm:pt>
    <dgm:pt modelId="{C92195A3-FB18-4C6E-8898-508546D71231}" type="pres">
      <dgm:prSet presAssocID="{381F90CE-1953-4EC7-8760-04F123B28CA5}" presName="childText" presStyleLbl="bgAcc1" presStyleIdx="2" presStyleCnt="3" custScaleY="2015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0EEA3-242E-4F62-B586-D76214F27588}" type="pres">
      <dgm:prSet presAssocID="{3D13F75A-E432-456B-B7D8-61B11B803CD4}" presName="root" presStyleCnt="0"/>
      <dgm:spPr/>
    </dgm:pt>
    <dgm:pt modelId="{B3B9F551-A25B-4877-921F-E0A63A52DDCA}" type="pres">
      <dgm:prSet presAssocID="{3D13F75A-E432-456B-B7D8-61B11B803CD4}" presName="rootComposite" presStyleCnt="0"/>
      <dgm:spPr/>
    </dgm:pt>
    <dgm:pt modelId="{ABAA3F37-6A9A-4475-8880-47AD6DECAAD4}" type="pres">
      <dgm:prSet presAssocID="{3D13F75A-E432-456B-B7D8-61B11B803CD4}" presName="rootText" presStyleLbl="node1" presStyleIdx="3" presStyleCnt="5" custScaleY="246285"/>
      <dgm:spPr/>
      <dgm:t>
        <a:bodyPr/>
        <a:lstStyle/>
        <a:p>
          <a:endParaRPr lang="en-US"/>
        </a:p>
      </dgm:t>
    </dgm:pt>
    <dgm:pt modelId="{5A5C07C6-5070-4599-94EE-BB23424A03FF}" type="pres">
      <dgm:prSet presAssocID="{3D13F75A-E432-456B-B7D8-61B11B803CD4}" presName="rootConnector" presStyleLbl="node1" presStyleIdx="3" presStyleCnt="5"/>
      <dgm:spPr/>
      <dgm:t>
        <a:bodyPr/>
        <a:lstStyle/>
        <a:p>
          <a:endParaRPr lang="en-US"/>
        </a:p>
      </dgm:t>
    </dgm:pt>
    <dgm:pt modelId="{F894751D-AC56-450D-85A5-6DB89FA80D1C}" type="pres">
      <dgm:prSet presAssocID="{3D13F75A-E432-456B-B7D8-61B11B803CD4}" presName="childShape" presStyleCnt="0"/>
      <dgm:spPr/>
    </dgm:pt>
    <dgm:pt modelId="{4B567641-D019-4906-9A01-64CA93FE2F17}" type="pres">
      <dgm:prSet presAssocID="{61FC857D-477F-4883-9DD4-C059E90FBDD9}" presName="root" presStyleCnt="0"/>
      <dgm:spPr/>
    </dgm:pt>
    <dgm:pt modelId="{AF2EC6DA-CF40-458D-A9E1-D0F7FE901355}" type="pres">
      <dgm:prSet presAssocID="{61FC857D-477F-4883-9DD4-C059E90FBDD9}" presName="rootComposite" presStyleCnt="0"/>
      <dgm:spPr/>
    </dgm:pt>
    <dgm:pt modelId="{6C75AE7B-3D61-4B08-96D3-913452EEAB24}" type="pres">
      <dgm:prSet presAssocID="{61FC857D-477F-4883-9DD4-C059E90FBDD9}" presName="rootText" presStyleLbl="node1" presStyleIdx="4" presStyleCnt="5" custScaleY="251499"/>
      <dgm:spPr/>
      <dgm:t>
        <a:bodyPr/>
        <a:lstStyle/>
        <a:p>
          <a:endParaRPr lang="en-US"/>
        </a:p>
      </dgm:t>
    </dgm:pt>
    <dgm:pt modelId="{DC4C63FD-2CEB-49D7-B7C1-302FA4006823}" type="pres">
      <dgm:prSet presAssocID="{61FC857D-477F-4883-9DD4-C059E90FBDD9}" presName="rootConnector" presStyleLbl="node1" presStyleIdx="4" presStyleCnt="5"/>
      <dgm:spPr/>
      <dgm:t>
        <a:bodyPr/>
        <a:lstStyle/>
        <a:p>
          <a:endParaRPr lang="en-US"/>
        </a:p>
      </dgm:t>
    </dgm:pt>
    <dgm:pt modelId="{1923D34C-723F-44DD-B092-93BF411C688E}" type="pres">
      <dgm:prSet presAssocID="{61FC857D-477F-4883-9DD4-C059E90FBDD9}" presName="childShape" presStyleCnt="0"/>
      <dgm:spPr/>
    </dgm:pt>
  </dgm:ptLst>
  <dgm:cxnLst>
    <dgm:cxn modelId="{D187C5DE-EEEE-4E3A-8D4B-2DE7B6FC37E8}" srcId="{2E00FB11-61BD-485E-8E0B-8E47CD2ECF80}" destId="{A2691EB6-A3FF-4A00-B003-4BDED78A616B}" srcOrd="0" destOrd="0" parTransId="{A77226C8-EEBE-4C92-9E20-64ADE218CF96}" sibTransId="{F5369380-24D8-4E1B-9986-97A34D4E9A2E}"/>
    <dgm:cxn modelId="{30F29372-07ED-4D1A-A84E-708386BD2269}" type="presOf" srcId="{61FC857D-477F-4883-9DD4-C059E90FBDD9}" destId="{DC4C63FD-2CEB-49D7-B7C1-302FA4006823}" srcOrd="1" destOrd="0" presId="urn:microsoft.com/office/officeart/2005/8/layout/hierarchy3"/>
    <dgm:cxn modelId="{60E5B7D7-BD7A-49EB-83CE-B1C89D1632DF}" type="presOf" srcId="{E159292E-A191-4AD3-8E37-3B130A4E83F5}" destId="{9FC0D7BD-B683-4E61-A6A1-BB0A0A62197B}" srcOrd="1" destOrd="0" presId="urn:microsoft.com/office/officeart/2005/8/layout/hierarchy3"/>
    <dgm:cxn modelId="{A8C216AB-4CC7-4A7D-B0DA-C01292F55483}" type="presOf" srcId="{E159292E-A191-4AD3-8E37-3B130A4E83F5}" destId="{55663C6B-FB99-407A-A2FB-8A8FA75E4CE3}" srcOrd="0" destOrd="0" presId="urn:microsoft.com/office/officeart/2005/8/layout/hierarchy3"/>
    <dgm:cxn modelId="{B2A21660-7886-44A4-B99C-B54A3C23D96C}" type="presOf" srcId="{3D13F75A-E432-456B-B7D8-61B11B803CD4}" destId="{ABAA3F37-6A9A-4475-8880-47AD6DECAAD4}" srcOrd="0" destOrd="0" presId="urn:microsoft.com/office/officeart/2005/8/layout/hierarchy3"/>
    <dgm:cxn modelId="{B0D6CA4B-6A76-44A2-B6A1-43DC0BDBB0A4}" type="presOf" srcId="{ACC90758-FF2F-446F-A32B-FBA57F269B50}" destId="{D6A36037-06D3-443F-8D51-9D395BCBE763}" srcOrd="0" destOrd="0" presId="urn:microsoft.com/office/officeart/2005/8/layout/hierarchy3"/>
    <dgm:cxn modelId="{9D07C4EB-3D0F-4746-A0FB-A46464457E17}" type="presOf" srcId="{EA9BB5BF-CB46-432A-A4AA-742A34ED95AC}" destId="{0CC80B61-C710-4851-B826-F3F67A262431}" srcOrd="0" destOrd="0" presId="urn:microsoft.com/office/officeart/2005/8/layout/hierarchy3"/>
    <dgm:cxn modelId="{2B78A0AA-9632-4016-A384-ACD8BD9BF7BE}" type="presOf" srcId="{381F90CE-1953-4EC7-8760-04F123B28CA5}" destId="{C92195A3-FB18-4C6E-8898-508546D71231}" srcOrd="0" destOrd="0" presId="urn:microsoft.com/office/officeart/2005/8/layout/hierarchy3"/>
    <dgm:cxn modelId="{105EA0AD-FFDC-4EAB-9D92-39134C767454}" srcId="{F221B25B-E9D2-43EB-881A-DBBEFE73E28B}" destId="{381F90CE-1953-4EC7-8760-04F123B28CA5}" srcOrd="0" destOrd="0" parTransId="{94FB65CD-6713-4351-989B-1A255EE07B9A}" sibTransId="{A7FCAAA5-A69D-478E-9C02-D69ED00E1D8D}"/>
    <dgm:cxn modelId="{57876493-6031-4071-8A79-5AEAAC7B8BFC}" srcId="{2E00FB11-61BD-485E-8E0B-8E47CD2ECF80}" destId="{3D13F75A-E432-456B-B7D8-61B11B803CD4}" srcOrd="3" destOrd="0" parTransId="{686E5FAA-4069-4733-B20D-007A461F05B3}" sibTransId="{2675FE9B-D176-4E31-91FD-8799246E1C21}"/>
    <dgm:cxn modelId="{628981D7-101D-4424-A023-C88F8DA846B7}" type="presOf" srcId="{F221B25B-E9D2-43EB-881A-DBBEFE73E28B}" destId="{D43EB902-E7CA-4209-A56F-4FA8F797508E}" srcOrd="0" destOrd="0" presId="urn:microsoft.com/office/officeart/2005/8/layout/hierarchy3"/>
    <dgm:cxn modelId="{D3D70422-2F97-4A33-8BA1-750A65539503}" type="presOf" srcId="{A2691EB6-A3FF-4A00-B003-4BDED78A616B}" destId="{9353C27B-2C39-446C-9F62-8E2AFECB0207}" srcOrd="1" destOrd="0" presId="urn:microsoft.com/office/officeart/2005/8/layout/hierarchy3"/>
    <dgm:cxn modelId="{80D1855A-A5A7-4D1E-81BB-249094A3E253}" srcId="{2E00FB11-61BD-485E-8E0B-8E47CD2ECF80}" destId="{61FC857D-477F-4883-9DD4-C059E90FBDD9}" srcOrd="4" destOrd="0" parTransId="{F286C472-791D-4CD6-A7AB-83D957059BFB}" sibTransId="{45608E06-9F6F-4D3E-A0C9-FFEC60721B01}"/>
    <dgm:cxn modelId="{C419E061-CA1F-4C4E-9E8E-82D5E269EB13}" type="presOf" srcId="{A2691EB6-A3FF-4A00-B003-4BDED78A616B}" destId="{F388B840-9989-4E4F-81E2-9A4021F9B056}" srcOrd="0" destOrd="0" presId="urn:microsoft.com/office/officeart/2005/8/layout/hierarchy3"/>
    <dgm:cxn modelId="{14DFF336-DDD8-4F0E-8FB3-972437B841ED}" srcId="{2E00FB11-61BD-485E-8E0B-8E47CD2ECF80}" destId="{F221B25B-E9D2-43EB-881A-DBBEFE73E28B}" srcOrd="2" destOrd="0" parTransId="{694A30F7-D7C4-41FD-9311-A9D4AAD3A4A8}" sibTransId="{8F7FB0F3-6EDD-4C49-9976-9405D8D907AE}"/>
    <dgm:cxn modelId="{E3DB0A8C-4549-428A-8A14-A0D0443D27D1}" type="presOf" srcId="{9CFEAB5D-6659-4242-96D2-42D26908A588}" destId="{92EE4A2D-6DD1-4089-A6C4-7ED6FF047BA4}" srcOrd="0" destOrd="0" presId="urn:microsoft.com/office/officeart/2005/8/layout/hierarchy3"/>
    <dgm:cxn modelId="{0163C105-7EE5-4F90-908F-AA9E4FEDB5F5}" srcId="{2E00FB11-61BD-485E-8E0B-8E47CD2ECF80}" destId="{E159292E-A191-4AD3-8E37-3B130A4E83F5}" srcOrd="1" destOrd="0" parTransId="{8FC33B79-BD08-43D8-8B31-53223569DE02}" sibTransId="{2A412E12-7867-4F32-9670-15B538B963F5}"/>
    <dgm:cxn modelId="{2AB652DA-7F4D-469D-9F10-027674F06D14}" type="presOf" srcId="{2E00FB11-61BD-485E-8E0B-8E47CD2ECF80}" destId="{74BFF20D-8459-4BFF-98F4-D225C1294C5D}" srcOrd="0" destOrd="0" presId="urn:microsoft.com/office/officeart/2005/8/layout/hierarchy3"/>
    <dgm:cxn modelId="{5CB49182-79DB-4AFE-AEC1-49C0450E5621}" type="presOf" srcId="{94FB65CD-6713-4351-989B-1A255EE07B9A}" destId="{A87F8AF0-17E9-4B70-A05C-BD9D6119B58D}" srcOrd="0" destOrd="0" presId="urn:microsoft.com/office/officeart/2005/8/layout/hierarchy3"/>
    <dgm:cxn modelId="{9FAE0530-9036-45D5-B192-3C26EECA2D01}" srcId="{A2691EB6-A3FF-4A00-B003-4BDED78A616B}" destId="{AB2DD639-2823-4427-95C0-576533CFC4CA}" srcOrd="0" destOrd="0" parTransId="{ACC90758-FF2F-446F-A32B-FBA57F269B50}" sibTransId="{74E480CB-B116-4076-885C-362E500D23EE}"/>
    <dgm:cxn modelId="{5208804B-45B9-4CCA-AEB4-B2F13F62FA68}" type="presOf" srcId="{3D13F75A-E432-456B-B7D8-61B11B803CD4}" destId="{5A5C07C6-5070-4599-94EE-BB23424A03FF}" srcOrd="1" destOrd="0" presId="urn:microsoft.com/office/officeart/2005/8/layout/hierarchy3"/>
    <dgm:cxn modelId="{34AEEE80-5524-4A4B-8B26-E7BE979AF2E4}" type="presOf" srcId="{61FC857D-477F-4883-9DD4-C059E90FBDD9}" destId="{6C75AE7B-3D61-4B08-96D3-913452EEAB24}" srcOrd="0" destOrd="0" presId="urn:microsoft.com/office/officeart/2005/8/layout/hierarchy3"/>
    <dgm:cxn modelId="{9BC17562-0B20-4EA2-933F-3DFBB1F727E6}" srcId="{A2691EB6-A3FF-4A00-B003-4BDED78A616B}" destId="{9CFEAB5D-6659-4242-96D2-42D26908A588}" srcOrd="1" destOrd="0" parTransId="{EA9BB5BF-CB46-432A-A4AA-742A34ED95AC}" sibTransId="{95918B69-6D53-4A6D-BCC4-196ECF28B579}"/>
    <dgm:cxn modelId="{5B124335-D3DA-45D5-AB04-1CCE277A39E0}" type="presOf" srcId="{F221B25B-E9D2-43EB-881A-DBBEFE73E28B}" destId="{CA49EBD8-95B0-45BC-AEEB-802BD30CF5FD}" srcOrd="1" destOrd="0" presId="urn:microsoft.com/office/officeart/2005/8/layout/hierarchy3"/>
    <dgm:cxn modelId="{B35A43B8-60D1-40AE-8FD6-F1713F6E8DC3}" type="presOf" srcId="{AB2DD639-2823-4427-95C0-576533CFC4CA}" destId="{0E6FDFF0-1762-485E-AE1F-C07DEA2B7BEC}" srcOrd="0" destOrd="0" presId="urn:microsoft.com/office/officeart/2005/8/layout/hierarchy3"/>
    <dgm:cxn modelId="{775B8975-FCC4-4634-ABB7-B14A96B593C9}" type="presParOf" srcId="{74BFF20D-8459-4BFF-98F4-D225C1294C5D}" destId="{B05AB911-B3D9-4E64-AEB7-2727FC821EB3}" srcOrd="0" destOrd="0" presId="urn:microsoft.com/office/officeart/2005/8/layout/hierarchy3"/>
    <dgm:cxn modelId="{A9FDF654-08E3-4EFE-B23C-38134366FA3A}" type="presParOf" srcId="{B05AB911-B3D9-4E64-AEB7-2727FC821EB3}" destId="{361DDFE6-59EC-47CE-9283-3633D0B7A7ED}" srcOrd="0" destOrd="0" presId="urn:microsoft.com/office/officeart/2005/8/layout/hierarchy3"/>
    <dgm:cxn modelId="{29B866A4-C069-4B0D-A905-1322647E694D}" type="presParOf" srcId="{361DDFE6-59EC-47CE-9283-3633D0B7A7ED}" destId="{F388B840-9989-4E4F-81E2-9A4021F9B056}" srcOrd="0" destOrd="0" presId="urn:microsoft.com/office/officeart/2005/8/layout/hierarchy3"/>
    <dgm:cxn modelId="{B99DD692-3BB6-4670-83A8-31E942650A31}" type="presParOf" srcId="{361DDFE6-59EC-47CE-9283-3633D0B7A7ED}" destId="{9353C27B-2C39-446C-9F62-8E2AFECB0207}" srcOrd="1" destOrd="0" presId="urn:microsoft.com/office/officeart/2005/8/layout/hierarchy3"/>
    <dgm:cxn modelId="{B774B3E5-6B39-4605-91CA-33ABC22335FD}" type="presParOf" srcId="{B05AB911-B3D9-4E64-AEB7-2727FC821EB3}" destId="{D45C5FAD-27BE-4915-BCB9-360D4DB2ABE1}" srcOrd="1" destOrd="0" presId="urn:microsoft.com/office/officeart/2005/8/layout/hierarchy3"/>
    <dgm:cxn modelId="{9388DF08-D463-4AE7-90C1-B868D1493A83}" type="presParOf" srcId="{D45C5FAD-27BE-4915-BCB9-360D4DB2ABE1}" destId="{D6A36037-06D3-443F-8D51-9D395BCBE763}" srcOrd="0" destOrd="0" presId="urn:microsoft.com/office/officeart/2005/8/layout/hierarchy3"/>
    <dgm:cxn modelId="{5A2CBE27-9604-4314-9138-C9DCC77D25BE}" type="presParOf" srcId="{D45C5FAD-27BE-4915-BCB9-360D4DB2ABE1}" destId="{0E6FDFF0-1762-485E-AE1F-C07DEA2B7BEC}" srcOrd="1" destOrd="0" presId="urn:microsoft.com/office/officeart/2005/8/layout/hierarchy3"/>
    <dgm:cxn modelId="{2DFC8828-E84B-47E0-9E5F-04B1CF595624}" type="presParOf" srcId="{D45C5FAD-27BE-4915-BCB9-360D4DB2ABE1}" destId="{0CC80B61-C710-4851-B826-F3F67A262431}" srcOrd="2" destOrd="0" presId="urn:microsoft.com/office/officeart/2005/8/layout/hierarchy3"/>
    <dgm:cxn modelId="{D441AA24-CB6B-4EA3-B512-CEF34CE77A0C}" type="presParOf" srcId="{D45C5FAD-27BE-4915-BCB9-360D4DB2ABE1}" destId="{92EE4A2D-6DD1-4089-A6C4-7ED6FF047BA4}" srcOrd="3" destOrd="0" presId="urn:microsoft.com/office/officeart/2005/8/layout/hierarchy3"/>
    <dgm:cxn modelId="{81B25D6A-309F-480E-AB2F-3EAF19E66AAE}" type="presParOf" srcId="{74BFF20D-8459-4BFF-98F4-D225C1294C5D}" destId="{1DF97818-7B9A-4500-945F-FC118861D5B0}" srcOrd="1" destOrd="0" presId="urn:microsoft.com/office/officeart/2005/8/layout/hierarchy3"/>
    <dgm:cxn modelId="{A5664240-63F5-49AC-9B64-CAC525B2362B}" type="presParOf" srcId="{1DF97818-7B9A-4500-945F-FC118861D5B0}" destId="{DA4E9EA7-94E6-4136-9905-D673BE9119B2}" srcOrd="0" destOrd="0" presId="urn:microsoft.com/office/officeart/2005/8/layout/hierarchy3"/>
    <dgm:cxn modelId="{87A6F847-8C49-4919-9F58-89914A448F3A}" type="presParOf" srcId="{DA4E9EA7-94E6-4136-9905-D673BE9119B2}" destId="{55663C6B-FB99-407A-A2FB-8A8FA75E4CE3}" srcOrd="0" destOrd="0" presId="urn:microsoft.com/office/officeart/2005/8/layout/hierarchy3"/>
    <dgm:cxn modelId="{72CA418B-7431-43AA-9885-19512F7C403E}" type="presParOf" srcId="{DA4E9EA7-94E6-4136-9905-D673BE9119B2}" destId="{9FC0D7BD-B683-4E61-A6A1-BB0A0A62197B}" srcOrd="1" destOrd="0" presId="urn:microsoft.com/office/officeart/2005/8/layout/hierarchy3"/>
    <dgm:cxn modelId="{4137F575-898F-4E06-9C22-D3A1C9CC62E8}" type="presParOf" srcId="{1DF97818-7B9A-4500-945F-FC118861D5B0}" destId="{2D73C187-1402-44CE-8B29-53F7332F6310}" srcOrd="1" destOrd="0" presId="urn:microsoft.com/office/officeart/2005/8/layout/hierarchy3"/>
    <dgm:cxn modelId="{9E83DF80-80D6-42FF-99D1-9F6D00BA275F}" type="presParOf" srcId="{74BFF20D-8459-4BFF-98F4-D225C1294C5D}" destId="{E1C9166D-C234-498E-A7E4-6539F745561D}" srcOrd="2" destOrd="0" presId="urn:microsoft.com/office/officeart/2005/8/layout/hierarchy3"/>
    <dgm:cxn modelId="{06712FB1-59BB-4FF8-A903-4D5353687F66}" type="presParOf" srcId="{E1C9166D-C234-498E-A7E4-6539F745561D}" destId="{CBAC9437-7F30-4C20-81B0-34C77370C191}" srcOrd="0" destOrd="0" presId="urn:microsoft.com/office/officeart/2005/8/layout/hierarchy3"/>
    <dgm:cxn modelId="{D341D0FA-384D-4A88-BE5C-0545C696A3F8}" type="presParOf" srcId="{CBAC9437-7F30-4C20-81B0-34C77370C191}" destId="{D43EB902-E7CA-4209-A56F-4FA8F797508E}" srcOrd="0" destOrd="0" presId="urn:microsoft.com/office/officeart/2005/8/layout/hierarchy3"/>
    <dgm:cxn modelId="{94A4FEF7-E3F6-423D-A2D7-59F122744A1C}" type="presParOf" srcId="{CBAC9437-7F30-4C20-81B0-34C77370C191}" destId="{CA49EBD8-95B0-45BC-AEEB-802BD30CF5FD}" srcOrd="1" destOrd="0" presId="urn:microsoft.com/office/officeart/2005/8/layout/hierarchy3"/>
    <dgm:cxn modelId="{5AB5FC51-6623-454A-9BF2-30BECE9CDDDE}" type="presParOf" srcId="{E1C9166D-C234-498E-A7E4-6539F745561D}" destId="{E860AA00-E98C-494C-9E5D-0E8DC37DDC6C}" srcOrd="1" destOrd="0" presId="urn:microsoft.com/office/officeart/2005/8/layout/hierarchy3"/>
    <dgm:cxn modelId="{6F782775-2FD7-431C-8993-223A382F6032}" type="presParOf" srcId="{E860AA00-E98C-494C-9E5D-0E8DC37DDC6C}" destId="{A87F8AF0-17E9-4B70-A05C-BD9D6119B58D}" srcOrd="0" destOrd="0" presId="urn:microsoft.com/office/officeart/2005/8/layout/hierarchy3"/>
    <dgm:cxn modelId="{EDE29AAA-B88C-4AF0-A023-A5D9247A6615}" type="presParOf" srcId="{E860AA00-E98C-494C-9E5D-0E8DC37DDC6C}" destId="{C92195A3-FB18-4C6E-8898-508546D71231}" srcOrd="1" destOrd="0" presId="urn:microsoft.com/office/officeart/2005/8/layout/hierarchy3"/>
    <dgm:cxn modelId="{2F6AD64E-78E0-4625-8349-EA30467121A4}" type="presParOf" srcId="{74BFF20D-8459-4BFF-98F4-D225C1294C5D}" destId="{E260EEA3-242E-4F62-B586-D76214F27588}" srcOrd="3" destOrd="0" presId="urn:microsoft.com/office/officeart/2005/8/layout/hierarchy3"/>
    <dgm:cxn modelId="{4B834686-6289-4E10-9B44-53970DD4F556}" type="presParOf" srcId="{E260EEA3-242E-4F62-B586-D76214F27588}" destId="{B3B9F551-A25B-4877-921F-E0A63A52DDCA}" srcOrd="0" destOrd="0" presId="urn:microsoft.com/office/officeart/2005/8/layout/hierarchy3"/>
    <dgm:cxn modelId="{0695AFE4-383F-480B-A2F1-3B2AF342140A}" type="presParOf" srcId="{B3B9F551-A25B-4877-921F-E0A63A52DDCA}" destId="{ABAA3F37-6A9A-4475-8880-47AD6DECAAD4}" srcOrd="0" destOrd="0" presId="urn:microsoft.com/office/officeart/2005/8/layout/hierarchy3"/>
    <dgm:cxn modelId="{E3EA55C5-16F4-404C-B754-54E6001A242D}" type="presParOf" srcId="{B3B9F551-A25B-4877-921F-E0A63A52DDCA}" destId="{5A5C07C6-5070-4599-94EE-BB23424A03FF}" srcOrd="1" destOrd="0" presId="urn:microsoft.com/office/officeart/2005/8/layout/hierarchy3"/>
    <dgm:cxn modelId="{4A6A7963-AB26-40FA-903B-46E9A8652511}" type="presParOf" srcId="{E260EEA3-242E-4F62-B586-D76214F27588}" destId="{F894751D-AC56-450D-85A5-6DB89FA80D1C}" srcOrd="1" destOrd="0" presId="urn:microsoft.com/office/officeart/2005/8/layout/hierarchy3"/>
    <dgm:cxn modelId="{DD93C650-3A35-4EC8-B613-D46AB4B81AC1}" type="presParOf" srcId="{74BFF20D-8459-4BFF-98F4-D225C1294C5D}" destId="{4B567641-D019-4906-9A01-64CA93FE2F17}" srcOrd="4" destOrd="0" presId="urn:microsoft.com/office/officeart/2005/8/layout/hierarchy3"/>
    <dgm:cxn modelId="{D3EFE9B9-2178-472E-8C92-7DA6E5FD8AA2}" type="presParOf" srcId="{4B567641-D019-4906-9A01-64CA93FE2F17}" destId="{AF2EC6DA-CF40-458D-A9E1-D0F7FE901355}" srcOrd="0" destOrd="0" presId="urn:microsoft.com/office/officeart/2005/8/layout/hierarchy3"/>
    <dgm:cxn modelId="{53147C93-B99C-4440-B3F1-6F2971A5D6B0}" type="presParOf" srcId="{AF2EC6DA-CF40-458D-A9E1-D0F7FE901355}" destId="{6C75AE7B-3D61-4B08-96D3-913452EEAB24}" srcOrd="0" destOrd="0" presId="urn:microsoft.com/office/officeart/2005/8/layout/hierarchy3"/>
    <dgm:cxn modelId="{364E74EA-1B88-4FA3-B843-681BDFD4086A}" type="presParOf" srcId="{AF2EC6DA-CF40-458D-A9E1-D0F7FE901355}" destId="{DC4C63FD-2CEB-49D7-B7C1-302FA4006823}" srcOrd="1" destOrd="0" presId="urn:microsoft.com/office/officeart/2005/8/layout/hierarchy3"/>
    <dgm:cxn modelId="{95DE73A1-37C4-4748-A1AF-471B6C3B1798}" type="presParOf" srcId="{4B567641-D019-4906-9A01-64CA93FE2F17}" destId="{1923D34C-723F-44DD-B092-93BF411C688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F8433-0675-4D01-8243-F806E1141666}" type="datetimeFigureOut">
              <a:rPr lang="en-US" smtClean="0"/>
              <a:t>1/27/2011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696913"/>
            <a:ext cx="4641850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2775"/>
            <a:ext cx="5486400" cy="4180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3936"/>
            <a:ext cx="2971800" cy="464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3936"/>
            <a:ext cx="2971800" cy="464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1E530-AFDD-4299-90AF-2F3A9508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6836" r="21875" b="9453"/>
          <a:stretch/>
        </p:blipFill>
        <p:spPr bwMode="auto">
          <a:xfrm>
            <a:off x="0" y="1"/>
            <a:ext cx="6858000" cy="929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63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Notes:</a:t>
            </a:r>
          </a:p>
          <a:p>
            <a:r>
              <a:rPr lang="en-US" sz="1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4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0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7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 smtClean="0">
                <a:solidFill>
                  <a:prstClr val="black"/>
                </a:solidFill>
              </a:rPr>
              <a:t>Notes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0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47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03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68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2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61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52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/>
              </a:rPr>
              <a:t>What’s a local event near your property?</a:t>
            </a:r>
          </a:p>
          <a:p>
            <a:pPr eaLnBrk="1" hangingPunct="1"/>
            <a:r>
              <a:rPr lang="en-US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E4C79-27EB-43A0-914C-205F61F2069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Notes:</a:t>
            </a:r>
          </a:p>
          <a:p>
            <a:r>
              <a:rPr lang="en-US" sz="1400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defRPr/>
            </a:pP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9A668-90D1-4C63-A7CC-CB789CDE90E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E4C79-27EB-43A0-914C-205F61F2069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/>
              </a:rPr>
              <a:t>What’s going on this week on your property?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kern="0" dirty="0" smtClean="0">
              <a:solidFill>
                <a:srgbClr val="F99D31"/>
              </a:solidFill>
              <a:latin typeface="+mn-lt"/>
              <a:cs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F99D31"/>
              </a:solidFill>
              <a:cs typeface="Calibri"/>
            </a:endParaRPr>
          </a:p>
          <a:p>
            <a:r>
              <a:rPr lang="en-US" sz="1400" dirty="0"/>
              <a:t>Notes:</a:t>
            </a:r>
          </a:p>
          <a:p>
            <a:r>
              <a:rPr lang="en-US" sz="1400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0" dirty="0" smtClean="0">
              <a:solidFill>
                <a:srgbClr val="F99D31"/>
              </a:solidFill>
              <a:cs typeface="Calibri"/>
            </a:endParaRPr>
          </a:p>
          <a:p>
            <a:pPr eaLnBrk="1" hangingPunct="1">
              <a:buFontTx/>
              <a:buNone/>
            </a:pPr>
            <a:endParaRPr lang="en-US" i="1" baseline="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17200-FE57-4E04-891B-FD6EB001D66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What kind of parties, networking events or happy hours can you host in the next few months?</a:t>
            </a:r>
          </a:p>
          <a:p>
            <a:pPr eaLnBrk="1" hangingPunct="1">
              <a:buFontTx/>
              <a:buNone/>
            </a:pPr>
            <a:r>
              <a:rPr lang="en-US" i="1" baseline="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FontTx/>
              <a:buNone/>
            </a:pPr>
            <a:endParaRPr lang="en-US" i="1" baseline="0" dirty="0" smtClean="0"/>
          </a:p>
          <a:p>
            <a:r>
              <a:rPr lang="en-US" sz="1400" dirty="0"/>
              <a:t>Notes:</a:t>
            </a:r>
          </a:p>
          <a:p>
            <a:r>
              <a:rPr lang="en-US" sz="1400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795DE-1FF8-47D8-A54D-689EEFA364D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7CF56-ECCB-46B0-A456-1544C6D220C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7CF56-ECCB-46B0-A456-1544C6D220C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F79D60-240E-455F-B494-0197C41255B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1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2775"/>
            <a:ext cx="5486400" cy="4180523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1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Think of a few questions you could ask related to your property…</a:t>
            </a:r>
          </a:p>
          <a:p>
            <a:pPr lvl="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lvl="0"/>
            <a:endParaRPr lang="en-US" sz="1400" dirty="0">
              <a:solidFill>
                <a:srgbClr val="F99D31"/>
              </a:solidFill>
              <a:latin typeface="Calibri" pitchFamily="34" charset="0"/>
            </a:endParaRP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Notes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99D31"/>
              </a:solidFill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99D3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en-US" i="1" baseline="0" dirty="0" smtClean="0"/>
          </a:p>
          <a:p>
            <a:pPr eaLnBrk="1" hangingPunct="1">
              <a:buFontTx/>
              <a:buNone/>
            </a:pPr>
            <a:endParaRPr lang="en-US" i="0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F3832-AABA-49C5-87FE-7DA7CD276CB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What are some giveaways you have…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FontTx/>
              <a:buNone/>
            </a:pPr>
            <a:endParaRPr lang="en-US" i="1" baseline="0" dirty="0" smtClean="0"/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FontTx/>
              <a:buNone/>
            </a:pPr>
            <a:endParaRPr lang="en-US" i="0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F3832-AABA-49C5-87FE-7DA7CD276CB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85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59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37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0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66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797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41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2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30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46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42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5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037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07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Notes: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5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Why do you think social media use is important to our business?</a:t>
            </a:r>
          </a:p>
          <a:p>
            <a:r>
              <a:rPr lang="en-US" sz="1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sz="1400" dirty="0" smtClean="0"/>
          </a:p>
          <a:p>
            <a:r>
              <a:rPr lang="en-US" sz="1400" dirty="0" smtClean="0"/>
              <a:t>What do you want to know or have questions about?</a:t>
            </a:r>
          </a:p>
          <a:p>
            <a:r>
              <a:rPr lang="en-US" sz="1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6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400" dirty="0" smtClean="0"/>
              <a:t>A Friend page is _________________________________________________________________________________________________________________________________________________________________________________</a:t>
            </a:r>
          </a:p>
          <a:p>
            <a:endParaRPr lang="en-US" sz="1400" dirty="0"/>
          </a:p>
          <a:p>
            <a:r>
              <a:rPr lang="en-US" sz="1400" dirty="0" smtClean="0"/>
              <a:t>A Fan page is</a:t>
            </a:r>
          </a:p>
          <a:p>
            <a:r>
              <a:rPr lang="en-US" sz="1400" dirty="0" smtClean="0"/>
              <a:t>_________________________________________________________________________________________________________________________________________________________________________________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All our posts should be made to ___________________________________________________________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7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44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696913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My log in information is</a:t>
            </a:r>
          </a:p>
          <a:p>
            <a:r>
              <a:rPr lang="en-US" sz="1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E530-AFDD-4299-90AF-2F3A9508D1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8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7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2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54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9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64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6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75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1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40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0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38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07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2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9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74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6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95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81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9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88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58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47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24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76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36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2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79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23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87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62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38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56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12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21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4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54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21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8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59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55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15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17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51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07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16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11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6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4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4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31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069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96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5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64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720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40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01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45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7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808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99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98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77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518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32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02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06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70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AF46-D2F1-4CCB-9D27-0C65B5AFD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906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C469-B9CA-4A91-B46C-8CD5F4B66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5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8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72C5-0F64-4DA1-8197-0A0294316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39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F4B-3E2B-43B1-81BB-5969D0908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03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BE97-50EF-44C4-9C47-C66D9C495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39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FF3-B49A-4C8F-9CAE-5676239A0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48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529-D59D-498D-A7AB-F2B8DA59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58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3BC9-DC38-4384-B871-49DB97E6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4DE6-7446-4EAE-8359-646288D82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48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7C9B-9033-4FA6-B733-0A60F6142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886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8D50-8A43-4203-9AB6-3A657F95C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9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4AD4-E361-470C-B63A-B9F904D19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61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80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142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94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078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28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February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A252-E3B2-4D0D-880B-93A54EF870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" descr="BOLD logo_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172201"/>
            <a:ext cx="533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New Bozzuto Logo_cool grey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43801" y="6400801"/>
            <a:ext cx="11049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216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BB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BB0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BB0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8BB0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icious.com/bozzut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2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38579" y="3442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Step 2 – Manage Fan Page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1219201"/>
            <a:ext cx="7467600" cy="4695937"/>
            <a:chOff x="838200" y="1219200"/>
            <a:chExt cx="7467600" cy="469593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0" t="14932" r="14750" b="14134"/>
            <a:stretch/>
          </p:blipFill>
          <p:spPr bwMode="auto">
            <a:xfrm>
              <a:off x="838200" y="1219200"/>
              <a:ext cx="7467600" cy="469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910840" y="4572000"/>
              <a:ext cx="822960" cy="0"/>
            </a:xfrm>
            <a:prstGeom prst="line">
              <a:avLst/>
            </a:prstGeom>
            <a:ln w="1333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895600" y="2590800"/>
              <a:ext cx="822960" cy="0"/>
            </a:xfrm>
            <a:prstGeom prst="line">
              <a:avLst/>
            </a:prstGeom>
            <a:ln w="133350"/>
            <a:effectLst>
              <a:outerShdw blurRad="40000" dist="23000" dir="5400000" rotWithShape="0">
                <a:schemeClr val="bg1">
                  <a:lumMod val="85000"/>
                  <a:alpha val="35000"/>
                </a:scheme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63240" y="3048000"/>
              <a:ext cx="822960" cy="0"/>
            </a:xfrm>
            <a:prstGeom prst="line">
              <a:avLst/>
            </a:prstGeom>
            <a:ln w="1333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15640" y="3429000"/>
              <a:ext cx="822960" cy="0"/>
            </a:xfrm>
            <a:prstGeom prst="line">
              <a:avLst/>
            </a:prstGeom>
            <a:ln w="1333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15640" y="3810000"/>
              <a:ext cx="822960" cy="0"/>
            </a:xfrm>
            <a:prstGeom prst="line">
              <a:avLst/>
            </a:prstGeom>
            <a:ln w="1333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6477000" y="2209800"/>
              <a:ext cx="1162378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1371600"/>
            <a:ext cx="7181851" cy="4532874"/>
            <a:chOff x="152400" y="1218960"/>
            <a:chExt cx="8934450" cy="56390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0" t="15733" r="13750" b="10800"/>
            <a:stretch/>
          </p:blipFill>
          <p:spPr bwMode="auto">
            <a:xfrm>
              <a:off x="152400" y="1218960"/>
              <a:ext cx="8934450" cy="5639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339340" y="2918460"/>
              <a:ext cx="41148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38579" y="3442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Step 3 – Select Page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344270"/>
            <a:ext cx="775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Step 4 – Are You in the Correct Place?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" y="1194718"/>
            <a:ext cx="8001000" cy="4825082"/>
            <a:chOff x="141829" y="1398905"/>
            <a:chExt cx="8925971" cy="538289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15068" r="14750" b="6533"/>
            <a:stretch/>
          </p:blipFill>
          <p:spPr bwMode="auto">
            <a:xfrm>
              <a:off x="1158240" y="1398905"/>
              <a:ext cx="7909560" cy="5382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Callout 1 8"/>
            <p:cNvSpPr/>
            <p:nvPr/>
          </p:nvSpPr>
          <p:spPr>
            <a:xfrm>
              <a:off x="141829" y="3381430"/>
              <a:ext cx="1275139" cy="1785194"/>
            </a:xfrm>
            <a:prstGeom prst="borderCallout1">
              <a:avLst>
                <a:gd name="adj1" fmla="val -24913"/>
                <a:gd name="adj2" fmla="val 112714"/>
                <a:gd name="adj3" fmla="val -429"/>
                <a:gd name="adj4" fmla="val 5444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You will see “Edit Page” underneath picture on the Fan Page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115670"/>
            <a:ext cx="775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How to Update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5068" r="14750" b="6533"/>
          <a:stretch/>
        </p:blipFill>
        <p:spPr bwMode="auto">
          <a:xfrm>
            <a:off x="1005840" y="941705"/>
            <a:ext cx="7909560" cy="538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1 8"/>
          <p:cNvSpPr/>
          <p:nvPr/>
        </p:nvSpPr>
        <p:spPr>
          <a:xfrm>
            <a:off x="604421" y="4038600"/>
            <a:ext cx="1584960" cy="1371600"/>
          </a:xfrm>
          <a:prstGeom prst="borderCallout1">
            <a:avLst>
              <a:gd name="adj1" fmla="val -123761"/>
              <a:gd name="adj2" fmla="val 162755"/>
              <a:gd name="adj3" fmla="val -280"/>
              <a:gd name="adj4" fmla="val 4581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Use this box to update Fans with posts, photos or links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Callout 1 14"/>
          <p:cNvSpPr/>
          <p:nvPr/>
        </p:nvSpPr>
        <p:spPr>
          <a:xfrm>
            <a:off x="7239000" y="4035552"/>
            <a:ext cx="914400" cy="612648"/>
          </a:xfrm>
          <a:prstGeom prst="borderCallout1">
            <a:avLst>
              <a:gd name="adj1" fmla="val 21765"/>
              <a:gd name="adj2" fmla="val -8333"/>
              <a:gd name="adj3" fmla="val 23551"/>
              <a:gd name="adj4" fmla="val -7671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Select the Friends you want to invite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918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Invite Friends to Become Fans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0" y="1062930"/>
            <a:ext cx="7543800" cy="4956870"/>
            <a:chOff x="1737360" y="1295400"/>
            <a:chExt cx="10184130" cy="663702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7" t="15112" r="13083" b="7467"/>
            <a:stretch/>
          </p:blipFill>
          <p:spPr bwMode="auto">
            <a:xfrm>
              <a:off x="1737360" y="1295400"/>
              <a:ext cx="10184130" cy="663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379720" y="42672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379720" y="48768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3781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51320" y="42786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75120" y="48882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70179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3910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039100" y="48882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65770" y="41910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Line Callout 1 31"/>
          <p:cNvSpPr/>
          <p:nvPr/>
        </p:nvSpPr>
        <p:spPr>
          <a:xfrm>
            <a:off x="304800" y="990600"/>
            <a:ext cx="1143000" cy="1371600"/>
          </a:xfrm>
          <a:prstGeom prst="borderCallout1">
            <a:avLst>
              <a:gd name="adj1" fmla="val 138383"/>
              <a:gd name="adj2" fmla="val 119901"/>
              <a:gd name="adj3" fmla="val 99815"/>
              <a:gd name="adj4" fmla="val 5480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Click Suggest to Friends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23061" y="2781300"/>
            <a:ext cx="134874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Callout 1 33"/>
          <p:cNvSpPr/>
          <p:nvPr/>
        </p:nvSpPr>
        <p:spPr>
          <a:xfrm>
            <a:off x="304800" y="3349752"/>
            <a:ext cx="1524000" cy="1371600"/>
          </a:xfrm>
          <a:prstGeom prst="borderCallout1">
            <a:avLst>
              <a:gd name="adj1" fmla="val 54398"/>
              <a:gd name="adj2" fmla="val 219549"/>
              <a:gd name="adj3" fmla="val 55155"/>
              <a:gd name="adj4" fmla="val 10034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Select Current Friends of your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roperty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Callout 1 14"/>
          <p:cNvSpPr/>
          <p:nvPr/>
        </p:nvSpPr>
        <p:spPr>
          <a:xfrm>
            <a:off x="7239000" y="4035552"/>
            <a:ext cx="914400" cy="612648"/>
          </a:xfrm>
          <a:prstGeom prst="borderCallout1">
            <a:avLst>
              <a:gd name="adj1" fmla="val 21765"/>
              <a:gd name="adj2" fmla="val -8333"/>
              <a:gd name="adj3" fmla="val 23551"/>
              <a:gd name="adj4" fmla="val -7671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Select the Friends you want to invite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918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Invite Friends to Become Fans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0" y="986730"/>
            <a:ext cx="7543800" cy="4956870"/>
            <a:chOff x="1737360" y="1295400"/>
            <a:chExt cx="10184130" cy="663702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7" t="15112" r="13083" b="7467"/>
            <a:stretch/>
          </p:blipFill>
          <p:spPr bwMode="auto">
            <a:xfrm>
              <a:off x="1737360" y="1295400"/>
              <a:ext cx="10184130" cy="663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379720" y="42672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379720" y="48768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3781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51320" y="42786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75120" y="48882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70179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39100" y="55626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039100" y="488823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65770" y="4191000"/>
              <a:ext cx="487680" cy="0"/>
            </a:xfrm>
            <a:prstGeom prst="line">
              <a:avLst/>
            </a:prstGeom>
            <a:ln w="215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Line Callout 1 31"/>
          <p:cNvSpPr/>
          <p:nvPr/>
        </p:nvSpPr>
        <p:spPr>
          <a:xfrm>
            <a:off x="74652" y="1676400"/>
            <a:ext cx="1677949" cy="2362200"/>
          </a:xfrm>
          <a:prstGeom prst="borderCallout1">
            <a:avLst>
              <a:gd name="adj1" fmla="val 131988"/>
              <a:gd name="adj2" fmla="val 205044"/>
              <a:gd name="adj3" fmla="val 99877"/>
              <a:gd name="adj4" fmla="val 9928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Add a Personal Message</a:t>
            </a:r>
          </a:p>
          <a:p>
            <a:pPr algn="ctr"/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Example:</a:t>
            </a: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We have moved! Please Like our new Facebook page to stay up to date on everything at [property name].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9001" y="4495801"/>
            <a:ext cx="3310327" cy="965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6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How often should I post?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Who and what should I post?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How often should I post?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638800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6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940" y="1447801"/>
            <a:ext cx="8234861" cy="1477328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Expectation</a:t>
            </a:r>
          </a:p>
          <a:p>
            <a:pPr algn="ct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Post </a:t>
            </a: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unique fan page content a minimum </a:t>
            </a: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 </a:t>
            </a: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3x per week and maximum of 1x per </a:t>
            </a: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32-Point Star 12"/>
          <p:cNvSpPr/>
          <p:nvPr/>
        </p:nvSpPr>
        <p:spPr>
          <a:xfrm>
            <a:off x="762000" y="2976268"/>
            <a:ext cx="3505200" cy="3424533"/>
          </a:xfrm>
          <a:prstGeom prst="star32">
            <a:avLst/>
          </a:prstGeom>
          <a:gradFill>
            <a:gsLst>
              <a:gs pos="0">
                <a:srgbClr val="FF6600"/>
              </a:gs>
              <a:gs pos="100000">
                <a:srgbClr val="F99D31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 smtClean="0"/>
              <a:t>Tired of your same old restaurants? Try 'Woodberry Kitchen'- A Staff Top Pick!</a:t>
            </a:r>
            <a:endParaRPr lang="en-US" sz="2000" dirty="0"/>
          </a:p>
        </p:txBody>
      </p:sp>
      <p:sp>
        <p:nvSpPr>
          <p:cNvPr id="14" name="12-Point Star 13"/>
          <p:cNvSpPr/>
          <p:nvPr/>
        </p:nvSpPr>
        <p:spPr>
          <a:xfrm>
            <a:off x="4950370" y="3045370"/>
            <a:ext cx="3279231" cy="3279231"/>
          </a:xfrm>
          <a:prstGeom prst="star12">
            <a:avLst/>
          </a:prstGeom>
          <a:gradFill>
            <a:gsLst>
              <a:gs pos="0">
                <a:srgbClr val="008BB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5562601" y="3810000"/>
            <a:ext cx="216519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Open House this Saturday Jan. 15th, 12-4pm!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Treats </a:t>
            </a:r>
            <a:r>
              <a:rPr lang="en-US" sz="2000" dirty="0">
                <a:solidFill>
                  <a:schemeClr val="bg1"/>
                </a:solidFill>
              </a:rPr>
              <a:t>from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Baked </a:t>
            </a:r>
            <a:r>
              <a:rPr lang="en-US" sz="2000" dirty="0">
                <a:solidFill>
                  <a:schemeClr val="bg1"/>
                </a:solidFill>
              </a:rPr>
              <a:t>&amp; </a:t>
            </a:r>
            <a:r>
              <a:rPr lang="en-US" sz="2000" dirty="0" smtClean="0">
                <a:solidFill>
                  <a:schemeClr val="bg1"/>
                </a:solidFill>
              </a:rPr>
              <a:t>Wired!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How often should I post?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Who should post?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786692"/>
              </p:ext>
            </p:extLst>
          </p:nvPr>
        </p:nvGraphicFramePr>
        <p:xfrm>
          <a:off x="762000" y="1752601"/>
          <a:ext cx="77724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981200"/>
            <a:ext cx="27437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Expectation</a:t>
            </a:r>
            <a:endParaRPr lang="en-US" sz="3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40805" y="6416274"/>
            <a:ext cx="2133600" cy="365125"/>
          </a:xfrm>
        </p:spPr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Who should post?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/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What should I post?</a:t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en-US" sz="4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84820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32828499"/>
              </p:ext>
            </p:extLst>
          </p:nvPr>
        </p:nvGraphicFramePr>
        <p:xfrm>
          <a:off x="304800" y="838200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What should I post?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Facebook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HootSuite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i="1" dirty="0" smtClean="0">
                <a:solidFill>
                  <a:schemeClr val="bg1">
                    <a:lumMod val="65000"/>
                  </a:schemeClr>
                </a:solidFill>
              </a:rPr>
              <a:t>a webinar for champions</a:t>
            </a:r>
            <a:br>
              <a:rPr lang="en-US" sz="3600" i="1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en-US" sz="3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84503"/>
            <a:ext cx="2819400" cy="2819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10396"/>
            <a:ext cx="2743200" cy="27389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6232525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Social media guidelines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Don’t</a:t>
            </a:r>
            <a:r>
              <a:rPr lang="en-US" sz="2400" dirty="0" smtClean="0"/>
              <a:t> </a:t>
            </a:r>
            <a:r>
              <a:rPr lang="en-US" sz="2400" dirty="0"/>
              <a:t>post photos of Bozzuto employees with alcohol in hand.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Don’t</a:t>
            </a:r>
            <a:r>
              <a:rPr lang="en-US" sz="2400" dirty="0" smtClean="0"/>
              <a:t> </a:t>
            </a:r>
            <a:r>
              <a:rPr lang="en-US" sz="2400" dirty="0"/>
              <a:t>use slang or profanity in any postings.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Don't</a:t>
            </a:r>
            <a:r>
              <a:rPr lang="en-US" sz="2400" dirty="0" smtClean="0"/>
              <a:t> </a:t>
            </a:r>
            <a:r>
              <a:rPr lang="en-US" sz="2400" dirty="0"/>
              <a:t>delete negative comments until issue or person has been addressed.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Don’t</a:t>
            </a:r>
            <a:r>
              <a:rPr lang="en-US" sz="2400" dirty="0" smtClean="0"/>
              <a:t> </a:t>
            </a:r>
            <a:r>
              <a:rPr lang="en-US" sz="2400" dirty="0"/>
              <a:t>post pricing specials.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Avoid</a:t>
            </a:r>
            <a:r>
              <a:rPr lang="en-US" sz="2400" dirty="0" smtClean="0"/>
              <a:t> </a:t>
            </a:r>
            <a:r>
              <a:rPr lang="en-US" sz="2400" dirty="0"/>
              <a:t>religious terms and links in updates and posts.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Avoid</a:t>
            </a:r>
            <a:r>
              <a:rPr lang="en-US" sz="2400" dirty="0" smtClean="0"/>
              <a:t> </a:t>
            </a:r>
            <a:r>
              <a:rPr lang="en-US" sz="2400" dirty="0"/>
              <a:t>links, updates and posts about social commentary, politics and controversial topics.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Respond</a:t>
            </a:r>
            <a:r>
              <a:rPr lang="en-US" sz="2400" dirty="0" smtClean="0"/>
              <a:t> </a:t>
            </a:r>
            <a:r>
              <a:rPr lang="en-US" sz="2400" dirty="0"/>
              <a:t>to all comments positive and negative.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Don’t</a:t>
            </a:r>
            <a:r>
              <a:rPr lang="en-US" sz="2400" dirty="0" smtClean="0"/>
              <a:t> </a:t>
            </a:r>
            <a:r>
              <a:rPr lang="en-US" sz="2400" dirty="0"/>
              <a:t>post about rent being due.</a:t>
            </a:r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3" t="45333" r="38368" b="37778"/>
          <a:stretch/>
        </p:blipFill>
        <p:spPr bwMode="auto">
          <a:xfrm>
            <a:off x="228602" y="2247901"/>
            <a:ext cx="7563063" cy="208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Post about local community events…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Post local events</a:t>
            </a:r>
          </a:p>
        </p:txBody>
      </p:sp>
      <p:sp>
        <p:nvSpPr>
          <p:cNvPr id="11" name="Right Arrow 10"/>
          <p:cNvSpPr/>
          <p:nvPr/>
        </p:nvSpPr>
        <p:spPr>
          <a:xfrm rot="10800000">
            <a:off x="6248400" y="2940784"/>
            <a:ext cx="1219200" cy="762000"/>
          </a:xfrm>
          <a:prstGeom prst="rightArrow">
            <a:avLst/>
          </a:prstGeom>
          <a:gradFill>
            <a:gsLst>
              <a:gs pos="0">
                <a:srgbClr val="F99D31"/>
              </a:gs>
              <a:gs pos="100000">
                <a:schemeClr val="bg1"/>
              </a:gs>
            </a:gsLst>
            <a:lin ang="5520000" scaled="0"/>
          </a:gradFill>
          <a:ln>
            <a:solidFill>
              <a:srgbClr val="F99D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3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586740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7543800" y="2788384"/>
            <a:ext cx="152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F99D31"/>
                </a:solidFill>
                <a:latin typeface="Calibri" pitchFamily="34" charset="0"/>
              </a:rPr>
              <a:t>Use and eye-catching visual…</a:t>
            </a:r>
            <a:endParaRPr lang="en-US" sz="2500" dirty="0">
              <a:solidFill>
                <a:srgbClr val="F99D31"/>
              </a:solidFill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EVENTS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8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Unique content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Update fans about local events…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2462794"/>
            <a:ext cx="3581400" cy="302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70C0"/>
                </a:solidFill>
                <a:latin typeface="Calibri"/>
                <a:cs typeface="Calibri"/>
              </a:rPr>
              <a:t>Culinary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70C0"/>
                </a:solidFill>
                <a:latin typeface="Calibri"/>
                <a:cs typeface="Calibri"/>
              </a:rPr>
              <a:t>Education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70C0"/>
                </a:solidFill>
                <a:latin typeface="Calibri"/>
                <a:cs typeface="Calibri"/>
              </a:rPr>
              <a:t>Entertainment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70C0"/>
                </a:solidFill>
                <a:latin typeface="Calibri"/>
                <a:cs typeface="Calibri"/>
              </a:rPr>
              <a:t>Health</a:t>
            </a:r>
            <a:endParaRPr lang="en-US" sz="3200" kern="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0960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2462987"/>
            <a:ext cx="4572000" cy="1766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70C0"/>
                </a:solidFill>
                <a:latin typeface="Calibri"/>
                <a:cs typeface="Calibri"/>
              </a:rPr>
              <a:t>Non Profits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70C0"/>
                </a:solidFill>
                <a:latin typeface="Calibri"/>
                <a:cs typeface="Calibri"/>
              </a:rPr>
              <a:t>Professional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70C0"/>
                </a:solidFill>
                <a:latin typeface="Calibri"/>
                <a:cs typeface="Calibri"/>
              </a:rPr>
              <a:t>Spa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3670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61722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Finding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sources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for event information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demonstration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3"/>
              </a:rPr>
              <a:t>Delicious.com/Bozzuto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a repository of ideas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40115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Post property happenings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772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Update residents about property happenings…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4600" y="5334000"/>
            <a:ext cx="617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ts val="600"/>
              </a:spcAft>
              <a:defRPr/>
            </a:pPr>
            <a:endParaRPr lang="en-US" sz="2200" kern="0" dirty="0">
              <a:solidFill>
                <a:srgbClr val="F99D31"/>
              </a:solidFill>
              <a:latin typeface="Calibri"/>
              <a:cs typeface="Calibri"/>
            </a:endParaRPr>
          </a:p>
        </p:txBody>
      </p:sp>
      <p:pic>
        <p:nvPicPr>
          <p:cNvPr id="3072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5300" y="5866844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381000" y="60960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60198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36000" r="37959" b="36000"/>
          <a:stretch/>
        </p:blipFill>
        <p:spPr bwMode="auto">
          <a:xfrm>
            <a:off x="826817" y="1885950"/>
            <a:ext cx="747898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EVENTS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4933" r="50657" b="46333"/>
          <a:stretch/>
        </p:blipFill>
        <p:spPr bwMode="auto">
          <a:xfrm>
            <a:off x="1219200" y="1524000"/>
            <a:ext cx="6629400" cy="38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Unique content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Leverage property events…</a:t>
            </a:r>
          </a:p>
        </p:txBody>
      </p:sp>
      <p:pic>
        <p:nvPicPr>
          <p:cNvPr id="36869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586740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457200" y="612298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8961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Post photos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153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Add photos from past events…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3800" y="64008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5068" r="40833" b="31110"/>
          <a:stretch/>
        </p:blipFill>
        <p:spPr bwMode="auto">
          <a:xfrm>
            <a:off x="1371600" y="1646068"/>
            <a:ext cx="6400800" cy="414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Photo guidelines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008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1912525"/>
              </p:ext>
            </p:extLst>
          </p:nvPr>
        </p:nvGraphicFramePr>
        <p:xfrm>
          <a:off x="914400" y="1143000"/>
          <a:ext cx="7315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9467" r="38250" b="35111"/>
          <a:stretch/>
        </p:blipFill>
        <p:spPr bwMode="auto">
          <a:xfrm>
            <a:off x="1104901" y="1524000"/>
            <a:ext cx="7429500" cy="389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Unique content</a:t>
            </a:r>
            <a:endParaRPr lang="en-US" dirty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Encourage fans to upload their own photos…</a:t>
            </a: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3886201"/>
            <a:ext cx="2057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F99D31"/>
                </a:solidFill>
                <a:latin typeface="Calibri" pitchFamily="34" charset="0"/>
              </a:rPr>
              <a:t>Update fan permissions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905000" y="3886200"/>
            <a:ext cx="2438400" cy="838200"/>
          </a:xfrm>
          <a:prstGeom prst="rightArrow">
            <a:avLst/>
          </a:prstGeom>
          <a:gradFill>
            <a:gsLst>
              <a:gs pos="0">
                <a:srgbClr val="F99D31"/>
              </a:gs>
              <a:gs pos="100000">
                <a:schemeClr val="bg1"/>
              </a:gs>
            </a:gsLst>
          </a:gradFill>
          <a:ln>
            <a:solidFill>
              <a:srgbClr val="F99D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6172200"/>
            <a:ext cx="800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008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Promote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Ask open ended questions to invite others to tell you more than yes or no…</a:t>
            </a: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9900"/>
                </a:solidFill>
              </a:rPr>
              <a:t>Good</a:t>
            </a:r>
            <a:r>
              <a:rPr lang="en-US" dirty="0" smtClean="0">
                <a:solidFill>
                  <a:srgbClr val="0070C0"/>
                </a:solidFill>
              </a:rPr>
              <a:t>  	Are you going to the parade today?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9900"/>
                </a:solidFill>
              </a:rPr>
              <a:t>Better</a:t>
            </a:r>
            <a:r>
              <a:rPr lang="en-US" dirty="0" smtClean="0">
                <a:solidFill>
                  <a:srgbClr val="0070C0"/>
                </a:solidFill>
              </a:rPr>
              <a:t>	Who is headed to the parade today?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9900"/>
                </a:solidFill>
              </a:rPr>
              <a:t>Best</a:t>
            </a:r>
            <a:r>
              <a:rPr lang="en-US" dirty="0" smtClean="0">
                <a:solidFill>
                  <a:srgbClr val="0070C0"/>
                </a:solidFill>
              </a:rPr>
              <a:t>	  	Where are you setting up your chair 		to watch the parade today?</a:t>
            </a:r>
          </a:p>
          <a:p>
            <a:pPr marL="0" indent="0" algn="ctr">
              <a:buNone/>
            </a:pPr>
            <a:endParaRPr lang="en-US" sz="2800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64008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688592" y="3429000"/>
            <a:ext cx="445008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4572001"/>
            <a:ext cx="5429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4002088"/>
            <a:ext cx="5429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1" y="623888"/>
            <a:ext cx="5568951" cy="6234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 a result of this workshop </a:t>
            </a:r>
            <a:r>
              <a:rPr lang="en-US" sz="30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will be able to: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Consistently perform to expectations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Effectively manage your Internet curb appeal 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Strategically identify way to increase the quality of your posts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Efficiently manage your time 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Dramatically increase interaction between residents, the community and Bozzuto</a:t>
            </a:r>
          </a:p>
          <a:p>
            <a:pPr marL="0" indent="0" algn="ctr">
              <a:buNone/>
            </a:pP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…with Facebook &amp; </a:t>
            </a:r>
            <a:r>
              <a:rPr lang="en-US" sz="3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HootSuite</a:t>
            </a: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435101"/>
            <a:ext cx="3008313" cy="4691063"/>
          </a:xfrm>
        </p:spPr>
        <p:txBody>
          <a:bodyPr>
            <a:normAutofit/>
          </a:bodyPr>
          <a:lstStyle/>
          <a:p>
            <a:pPr algn="ctr"/>
            <a:endParaRPr lang="en-US" sz="48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</a:rPr>
              <a:t>What is in it for 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8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Unique content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4038600" cy="99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Ask questions…</a:t>
            </a:r>
          </a:p>
        </p:txBody>
      </p:sp>
      <p:pic>
        <p:nvPicPr>
          <p:cNvPr id="2867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12" y="586740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46800" r="39168" b="31608"/>
          <a:stretch/>
        </p:blipFill>
        <p:spPr bwMode="auto">
          <a:xfrm>
            <a:off x="806272" y="1929045"/>
            <a:ext cx="7575728" cy="27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Unique content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0001" y="868362"/>
            <a:ext cx="8927801" cy="9906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i="1" dirty="0" smtClean="0">
                <a:solidFill>
                  <a:srgbClr val="0070C0"/>
                </a:solidFill>
              </a:rPr>
              <a:t>Give </a:t>
            </a:r>
            <a:r>
              <a:rPr lang="en-US" sz="2800" i="1" dirty="0">
                <a:solidFill>
                  <a:srgbClr val="0070C0"/>
                </a:solidFill>
              </a:rPr>
              <a:t>“Facebook only” privileges, and reward the fans with </a:t>
            </a:r>
            <a:r>
              <a:rPr lang="en-US" sz="2800" i="1" dirty="0" smtClean="0">
                <a:solidFill>
                  <a:srgbClr val="0070C0"/>
                </a:solidFill>
              </a:rPr>
              <a:t>giveaways </a:t>
            </a:r>
            <a:r>
              <a:rPr lang="en-US" sz="2800" i="1" dirty="0">
                <a:solidFill>
                  <a:srgbClr val="0070C0"/>
                </a:solidFill>
              </a:rPr>
              <a:t>or discounts when appropriate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586740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31600" r="40912" b="30266"/>
          <a:stretch/>
        </p:blipFill>
        <p:spPr bwMode="auto">
          <a:xfrm>
            <a:off x="1359201" y="1752601"/>
            <a:ext cx="6260801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Self promotion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The </a:t>
            </a:r>
            <a:r>
              <a:rPr lang="en-US" sz="3000" b="1" dirty="0" smtClean="0">
                <a:solidFill>
                  <a:srgbClr val="0070C0"/>
                </a:solidFill>
              </a:rPr>
              <a:t>Expectation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70C0"/>
                </a:solidFill>
              </a:rPr>
              <a:t>Post no more than 1x per week</a:t>
            </a:r>
          </a:p>
          <a:p>
            <a:pPr marL="0" indent="0">
              <a:buNone/>
            </a:pPr>
            <a:endParaRPr lang="en-US" sz="3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600" y="64008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Cloud Callout 5"/>
          <p:cNvSpPr/>
          <p:nvPr/>
        </p:nvSpPr>
        <p:spPr>
          <a:xfrm rot="4887848">
            <a:off x="5339259" y="2227643"/>
            <a:ext cx="2689285" cy="3439069"/>
          </a:xfrm>
          <a:prstGeom prst="cloudCallout">
            <a:avLst>
              <a:gd name="adj1" fmla="val 23448"/>
              <a:gd name="adj2" fmla="val 73867"/>
            </a:avLst>
          </a:prstGeom>
          <a:noFill/>
          <a:effectLst>
            <a:glow rad="228600">
              <a:srgbClr val="00B0F0">
                <a:alpha val="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have great one bedroom 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homes with breathtaking city views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I grow my audience?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68960" b="22365"/>
          <a:stretch/>
        </p:blipFill>
        <p:spPr bwMode="auto">
          <a:xfrm>
            <a:off x="5732653" y="1981200"/>
            <a:ext cx="325894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34682303"/>
              </p:ext>
            </p:extLst>
          </p:nvPr>
        </p:nvGraphicFramePr>
        <p:xfrm>
          <a:off x="-838200" y="1193800"/>
          <a:ext cx="7467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2286000" y="6167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What should I post? 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PHOTOS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How do I handle a “hot” post?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51051" r="-66669" b="-500513"/>
          <a:stretch/>
        </p:blipFill>
        <p:spPr bwMode="auto">
          <a:xfrm>
            <a:off x="0" y="1588"/>
            <a:ext cx="15240000" cy="1142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I handle a “hot” post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8" y="1489532"/>
            <a:ext cx="9776907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With any customer service related post, respond on Facebook with:</a:t>
            </a:r>
          </a:p>
          <a:p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“Thank you, we’ll follow-up with you directly” </a:t>
            </a:r>
            <a:r>
              <a:rPr lang="en-US" sz="2400" i="1" dirty="0" smtClean="0">
                <a:solidFill>
                  <a:srgbClr val="0070C0"/>
                </a:solidFill>
              </a:rPr>
              <a:t>or similar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Follow up with resident directly via phone or email to address the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  issue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2.   Hold off on updating the profiles until the resident issue has been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   addressed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3.   On the property Facebook fan page, DO NOT delete the negative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  wall posts or comments unless directed to by Lauren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4.   Be careful of your language when responding, people are watching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  the conversation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pPr algn="ctr"/>
            <a:endParaRPr lang="en-US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51051" r="-66669" b="-500513"/>
          <a:stretch/>
        </p:blipFill>
        <p:spPr bwMode="auto">
          <a:xfrm>
            <a:off x="0" y="1588"/>
            <a:ext cx="15240000" cy="1142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I handle a “hot” post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490009"/>
            <a:ext cx="866378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Escalate a post to your regional manager or Lauren when:</a:t>
            </a:r>
          </a:p>
          <a:p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Derogatory, profane, abusive, obscene or malicious comments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Harassments/Threats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Content that calls out employee(s) by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If there is an unwarranted negative or spam post, contact  Lauren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directly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Final considerations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31813" y="1219200"/>
            <a:ext cx="4040188" cy="639762"/>
          </a:xfrm>
        </p:spPr>
        <p:txBody>
          <a:bodyPr/>
          <a:lstStyle/>
          <a:p>
            <a:r>
              <a:rPr lang="en-US" sz="3600" dirty="0" smtClean="0">
                <a:solidFill>
                  <a:srgbClr val="00B050"/>
                </a:solidFill>
              </a:rPr>
              <a:t>DO this…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" y="4384676"/>
            <a:ext cx="8077200" cy="1787525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Speaking </a:t>
            </a:r>
            <a:r>
              <a:rPr lang="en-US" sz="2200" dirty="0">
                <a:solidFill>
                  <a:schemeClr val="tx1"/>
                </a:solidFill>
              </a:rPr>
              <a:t>to audience through canned messages.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Long</a:t>
            </a:r>
            <a:r>
              <a:rPr lang="en-US" sz="2200" dirty="0">
                <a:solidFill>
                  <a:schemeClr val="tx1"/>
                </a:solidFill>
              </a:rPr>
              <a:t>, wordy posts or responses to comments.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Focusing </a:t>
            </a:r>
            <a:r>
              <a:rPr lang="en-US" sz="2200" dirty="0">
                <a:solidFill>
                  <a:schemeClr val="tx1"/>
                </a:solidFill>
              </a:rPr>
              <a:t>on the quantity fans.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Waiting </a:t>
            </a:r>
            <a:r>
              <a:rPr lang="en-US" sz="2200" dirty="0">
                <a:solidFill>
                  <a:schemeClr val="tx1"/>
                </a:solidFill>
              </a:rPr>
              <a:t>too long to answer a comment on the fan page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6" y="3886200"/>
            <a:ext cx="4041775" cy="6397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        …DON’T do this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09601" y="1752600"/>
            <a:ext cx="8077200" cy="2057400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Introduce </a:t>
            </a:r>
            <a:r>
              <a:rPr lang="en-US" sz="2200" dirty="0">
                <a:solidFill>
                  <a:schemeClr val="tx1"/>
                </a:solidFill>
              </a:rPr>
              <a:t>value, insight and direction with each engagement.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KISS </a:t>
            </a:r>
            <a:r>
              <a:rPr lang="en-US" sz="2200" dirty="0">
                <a:solidFill>
                  <a:schemeClr val="tx1"/>
                </a:solidFill>
              </a:rPr>
              <a:t>(Keep It Short &amp; Simple).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Focusing </a:t>
            </a:r>
            <a:r>
              <a:rPr lang="en-US" sz="2200" dirty="0">
                <a:solidFill>
                  <a:schemeClr val="tx1"/>
                </a:solidFill>
              </a:rPr>
              <a:t>on the quality of fans.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If </a:t>
            </a:r>
            <a:r>
              <a:rPr lang="en-US" sz="2200" dirty="0">
                <a:solidFill>
                  <a:schemeClr val="tx1"/>
                </a:solidFill>
              </a:rPr>
              <a:t>someone comments on your fan page, reply with an answer or a "thank you." 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</p:spPr>
        <p:txBody>
          <a:bodyPr/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ndroidspin.com/wp-content/uploads/2010/10/hootsuite-log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371600"/>
            <a:ext cx="40100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HootSuite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is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HootSuite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12005" b="11567"/>
          <a:stretch/>
        </p:blipFill>
        <p:spPr bwMode="auto">
          <a:xfrm>
            <a:off x="2209801" y="1355104"/>
            <a:ext cx="4605867" cy="298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4203" y="4191000"/>
            <a:ext cx="58483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</a:rPr>
              <a:t>HootSuite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is software </a:t>
            </a:r>
          </a:p>
          <a:p>
            <a:pPr algn="ctr"/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that helps manage a Facebook page</a:t>
            </a:r>
          </a:p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nd saves YOU time.</a:t>
            </a:r>
            <a:endParaRPr lang="en-US" sz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Our Vision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1" y="1839912"/>
            <a:ext cx="4040188" cy="4637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Every </a:t>
            </a:r>
            <a:r>
              <a:rPr lang="en-US" sz="3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front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office employee will be capable of using Facebook managed with </a:t>
            </a:r>
            <a:r>
              <a:rPr lang="en-US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HootSuite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as a tool to generate more potential customer leads, increase resident retention and build a community where our resident lives online.</a:t>
            </a:r>
            <a:endParaRPr lang="en-US" sz="2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058160" cy="266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865">
            <a:off x="6465058" y="1307870"/>
            <a:ext cx="2085975" cy="13881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954">
            <a:off x="5336284" y="4830828"/>
            <a:ext cx="2209800" cy="14651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0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More specifically…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512444"/>
              </p:ext>
            </p:extLst>
          </p:nvPr>
        </p:nvGraphicFramePr>
        <p:xfrm>
          <a:off x="457200" y="457200"/>
          <a:ext cx="84582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/>
          <p:cNvSpPr/>
          <p:nvPr/>
        </p:nvSpPr>
        <p:spPr>
          <a:xfrm>
            <a:off x="1828800" y="2362200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086600" y="2378225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334000" y="2382982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581400" y="2382982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HootSuite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251777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I use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HootSuite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demonstration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4977826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>
                    <a:lumMod val="50000"/>
                  </a:prstClr>
                </a:solidFill>
              </a:rPr>
              <a:t>You will still need to login into Facebook</a:t>
            </a:r>
            <a:endParaRPr lang="en-US" sz="32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4" y="1721571"/>
            <a:ext cx="2514600" cy="945430"/>
          </a:xfrm>
          <a:prstGeom prst="rect">
            <a:avLst/>
          </a:prstGeom>
        </p:spPr>
      </p:pic>
      <p:pic>
        <p:nvPicPr>
          <p:cNvPr id="3" name="Picture 2" descr="http://www.verticalmeasures.com/wordpress/wp-content/uploads/2009/11/Hootsui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49" y="1628776"/>
            <a:ext cx="2381251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90600" y="2667001"/>
            <a:ext cx="289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Posting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Scheduling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Monitoring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Responding </a:t>
            </a:r>
            <a:r>
              <a:rPr lang="en-US" sz="2800" dirty="0">
                <a:solidFill>
                  <a:srgbClr val="4F81BD">
                    <a:lumMod val="60000"/>
                    <a:lumOff val="40000"/>
                  </a:srgbClr>
                </a:solidFill>
              </a:rPr>
              <a:t>to Comments</a:t>
            </a:r>
          </a:p>
          <a:p>
            <a:endParaRPr lang="en-US" sz="2800" dirty="0" smtClean="0">
              <a:solidFill>
                <a:srgbClr val="4F81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2667001"/>
            <a:ext cx="312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Uploading Pictures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Creating Events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“Liking” other local businesses</a:t>
            </a:r>
            <a:endParaRPr lang="en-US" sz="2800" dirty="0">
              <a:solidFill>
                <a:srgbClr val="4F81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solidFill>
                <a:srgbClr val="4F81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February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1" y="609601"/>
            <a:ext cx="5835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Conclusion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43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How will my property be measured on our performance? 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1"/>
            <a:ext cx="69342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How will my property be measured on our performance?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Each quarter as part of the property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inspection report, the following items will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be evaluated &amp; scored: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Monthly post views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Monthly post feedback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Total number of albums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Total number of Facebook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      fans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7239000" y="1981200"/>
            <a:ext cx="1524000" cy="4191000"/>
          </a:xfrm>
          <a:prstGeom prst="borderCallout1">
            <a:avLst>
              <a:gd name="adj1" fmla="val 18750"/>
              <a:gd name="adj2" fmla="val -8333"/>
              <a:gd name="adj3" fmla="val 20142"/>
              <a:gd name="adj4" fmla="val -1023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Goal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To continually improve  performance quarter over quarter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562600" y="1447800"/>
            <a:ext cx="1524000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Thank you &amp; Next steps 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February 2011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Our Strategy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You need to know the answers to these questions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rot="21282085">
            <a:off x="501520" y="1709474"/>
            <a:ext cx="7599781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What is the difference between a Fan page and a Friend page?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How often should I post?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Who &amp; what should I post?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How do I handle a “hot” post?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What is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HootSuite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and how do I use it?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How will my property be measured on our performance?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88212"/>
            <a:ext cx="5324475" cy="20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9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911" y="2362201"/>
            <a:ext cx="8229600" cy="53641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2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0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Facebook policy states that businesses run 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Fan pages, not Friends pages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28600"/>
            <a:ext cx="379985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45720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9345" y="228600"/>
            <a:ext cx="12852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29736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Why Fan Pages, not Friend Profiles?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1518315"/>
            <a:ext cx="8268356" cy="488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Regional managers will monitor your Fan page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Corporate support teams have administrative access to your Fan page to help with issues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Fan Pages include extra tabs for promotions, events and a floor plan browser </a:t>
            </a:r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coming soon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People have a tendency to “Like” a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 page more than “Become a Friend” of a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ersonal profile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Search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ngines will include links to Fan pages in search results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38579" y="2680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Step 1 – Login to Facebook.com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1" y="914401"/>
            <a:ext cx="8755889" cy="5047575"/>
            <a:chOff x="152400" y="914400"/>
            <a:chExt cx="8755889" cy="50475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9" t="15733" r="15001" b="23556"/>
            <a:stretch/>
          </p:blipFill>
          <p:spPr bwMode="auto">
            <a:xfrm>
              <a:off x="152400" y="1066800"/>
              <a:ext cx="8755889" cy="4895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876800" y="914400"/>
              <a:ext cx="3962400" cy="12380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2011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62200" y="6356351"/>
            <a:ext cx="4419600" cy="365125"/>
          </a:xfrm>
        </p:spPr>
        <p:txBody>
          <a:bodyPr/>
          <a:lstStyle/>
          <a:p>
            <a:r>
              <a:rPr lang="en-US" dirty="0" smtClean="0"/>
              <a:t>What is the difference between a Fan page and a Friend page?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OLD template">
  <a:themeElements>
    <a:clrScheme name="BO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1789</Words>
  <Application>Microsoft Office PowerPoint</Application>
  <PresentationFormat>On-screen Show (4:3)</PresentationFormat>
  <Paragraphs>452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Office Theme</vt:lpstr>
      <vt:lpstr>BOLD template</vt:lpstr>
      <vt:lpstr>1_BOLD template</vt:lpstr>
      <vt:lpstr>2_BOLD template</vt:lpstr>
      <vt:lpstr>3_BOLD template</vt:lpstr>
      <vt:lpstr>4_BOLD template</vt:lpstr>
      <vt:lpstr>5_BOLD template</vt:lpstr>
      <vt:lpstr>6_BOLD template</vt:lpstr>
      <vt:lpstr>PowerPoint Presentation</vt:lpstr>
      <vt:lpstr>Facebook and HootSuite a webinar for champions </vt:lpstr>
      <vt:lpstr>PowerPoint Presentation</vt:lpstr>
      <vt:lpstr>Our Vision </vt:lpstr>
      <vt:lpstr>Our Strategy You need to know the answers to these questions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often should I post? </vt:lpstr>
      <vt:lpstr>Who should post?</vt:lpstr>
      <vt:lpstr> What should I post? </vt:lpstr>
      <vt:lpstr>Social media guidelines</vt:lpstr>
      <vt:lpstr>Post local events</vt:lpstr>
      <vt:lpstr>Unique content</vt:lpstr>
      <vt:lpstr>PowerPoint Presentation</vt:lpstr>
      <vt:lpstr>Post property happenings</vt:lpstr>
      <vt:lpstr>Unique content</vt:lpstr>
      <vt:lpstr>Post photos</vt:lpstr>
      <vt:lpstr>Photo guidelines</vt:lpstr>
      <vt:lpstr>Unique content</vt:lpstr>
      <vt:lpstr>Promote interaction</vt:lpstr>
      <vt:lpstr>Unique content</vt:lpstr>
      <vt:lpstr>Unique content</vt:lpstr>
      <vt:lpstr>Self promotion</vt:lpstr>
      <vt:lpstr>How do I grow my audience?</vt:lpstr>
      <vt:lpstr>PowerPoint Presentation</vt:lpstr>
      <vt:lpstr>How do I handle a “hot” post</vt:lpstr>
      <vt:lpstr>How do I handle a “hot” post</vt:lpstr>
      <vt:lpstr>Final considerations</vt:lpstr>
      <vt:lpstr>PowerPoint Presentation</vt:lpstr>
      <vt:lpstr>What is HootSuite?</vt:lpstr>
      <vt:lpstr>More specifically…</vt:lpstr>
      <vt:lpstr>How do I use HootSuite? demonstration</vt:lpstr>
      <vt:lpstr>PowerPoint Presentation</vt:lpstr>
      <vt:lpstr>PowerPoint Presentation</vt:lpstr>
      <vt:lpstr> How will my property be measured on our performance? </vt:lpstr>
      <vt:lpstr>PowerPoint Presentation</vt:lpstr>
    </vt:vector>
  </TitlesOfParts>
  <Company>The Bozzuto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 and Hootsuite a webinar for champions</dc:title>
  <dc:creator>Jennifer Tyrrell</dc:creator>
  <cp:lastModifiedBy>Matthew Kilmurry</cp:lastModifiedBy>
  <cp:revision>136</cp:revision>
  <cp:lastPrinted>2011-01-20T17:29:00Z</cp:lastPrinted>
  <dcterms:created xsi:type="dcterms:W3CDTF">2011-01-10T21:09:51Z</dcterms:created>
  <dcterms:modified xsi:type="dcterms:W3CDTF">2011-01-27T18:48:20Z</dcterms:modified>
</cp:coreProperties>
</file>